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7"/>
  </p:notesMasterIdLst>
  <p:handoutMasterIdLst>
    <p:handoutMasterId r:id="rId58"/>
  </p:handoutMasterIdLst>
  <p:sldIdLst>
    <p:sldId id="270" r:id="rId4"/>
    <p:sldId id="311" r:id="rId5"/>
    <p:sldId id="271" r:id="rId6"/>
    <p:sldId id="296" r:id="rId7"/>
    <p:sldId id="278" r:id="rId8"/>
    <p:sldId id="299" r:id="rId9"/>
    <p:sldId id="266" r:id="rId10"/>
    <p:sldId id="269" r:id="rId11"/>
    <p:sldId id="261" r:id="rId12"/>
    <p:sldId id="262" r:id="rId13"/>
    <p:sldId id="273" r:id="rId14"/>
    <p:sldId id="301" r:id="rId15"/>
    <p:sldId id="302" r:id="rId16"/>
    <p:sldId id="303" r:id="rId17"/>
    <p:sldId id="304" r:id="rId18"/>
    <p:sldId id="305" r:id="rId19"/>
    <p:sldId id="306" r:id="rId20"/>
    <p:sldId id="307" r:id="rId21"/>
    <p:sldId id="308" r:id="rId22"/>
    <p:sldId id="309" r:id="rId23"/>
    <p:sldId id="281"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57" r:id="rId37"/>
    <p:sldId id="279" r:id="rId38"/>
    <p:sldId id="258" r:id="rId39"/>
    <p:sldId id="280" r:id="rId40"/>
    <p:sldId id="260" r:id="rId41"/>
    <p:sldId id="263" r:id="rId42"/>
    <p:sldId id="268" r:id="rId43"/>
    <p:sldId id="300" r:id="rId44"/>
    <p:sldId id="274" r:id="rId45"/>
    <p:sldId id="298" r:id="rId46"/>
    <p:sldId id="256" r:id="rId47"/>
    <p:sldId id="276" r:id="rId48"/>
    <p:sldId id="277" r:id="rId49"/>
    <p:sldId id="265" r:id="rId50"/>
    <p:sldId id="264" r:id="rId51"/>
    <p:sldId id="267" r:id="rId52"/>
    <p:sldId id="275" r:id="rId53"/>
    <p:sldId id="297" r:id="rId54"/>
    <p:sldId id="272" r:id="rId55"/>
    <p:sldId id="310" r:id="rId5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67" autoAdjust="0"/>
    <p:restoredTop sz="94656" autoAdjust="0"/>
  </p:normalViewPr>
  <p:slideViewPr>
    <p:cSldViewPr>
      <p:cViewPr varScale="1">
        <p:scale>
          <a:sx n="105" d="100"/>
          <a:sy n="105" d="100"/>
        </p:scale>
        <p:origin x="37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13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1026">
            <a:extLst>
              <a:ext uri="{FF2B5EF4-FFF2-40B4-BE49-F238E27FC236}">
                <a16:creationId xmlns:a16="http://schemas.microsoft.com/office/drawing/2014/main" id="{A9E1BB97-DE09-4A41-B100-99C43EF05E48}"/>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cs typeface="+mn-cs"/>
              </a:defRPr>
            </a:lvl1pPr>
          </a:lstStyle>
          <a:p>
            <a:pPr>
              <a:defRPr/>
            </a:pPr>
            <a:endParaRPr lang="en-US"/>
          </a:p>
        </p:txBody>
      </p:sp>
      <p:sp>
        <p:nvSpPr>
          <p:cNvPr id="24579" name="Rectangle 1027">
            <a:extLst>
              <a:ext uri="{FF2B5EF4-FFF2-40B4-BE49-F238E27FC236}">
                <a16:creationId xmlns:a16="http://schemas.microsoft.com/office/drawing/2014/main" id="{BBE107E3-3297-A541-94AC-699362A1CBC5}"/>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endParaRPr lang="en-US"/>
          </a:p>
        </p:txBody>
      </p:sp>
      <p:sp>
        <p:nvSpPr>
          <p:cNvPr id="24580" name="Rectangle 1028">
            <a:extLst>
              <a:ext uri="{FF2B5EF4-FFF2-40B4-BE49-F238E27FC236}">
                <a16:creationId xmlns:a16="http://schemas.microsoft.com/office/drawing/2014/main" id="{67E6BB79-25D7-1A42-9220-7A37902AF4C8}"/>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cs typeface="+mn-cs"/>
              </a:defRPr>
            </a:lvl1pPr>
          </a:lstStyle>
          <a:p>
            <a:pPr>
              <a:defRPr/>
            </a:pPr>
            <a:endParaRPr lang="en-US"/>
          </a:p>
        </p:txBody>
      </p:sp>
      <p:sp>
        <p:nvSpPr>
          <p:cNvPr id="24581" name="Rectangle 1029">
            <a:extLst>
              <a:ext uri="{FF2B5EF4-FFF2-40B4-BE49-F238E27FC236}">
                <a16:creationId xmlns:a16="http://schemas.microsoft.com/office/drawing/2014/main" id="{BAED3298-B086-164A-B120-0A777CD98F1D}"/>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8B26689-273E-544F-BA82-E16CBC89E4C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B2CD4A-C999-C741-A299-A600001A7AA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mn-cs"/>
              </a:defRPr>
            </a:lvl1pPr>
          </a:lstStyle>
          <a:p>
            <a:pPr>
              <a:defRPr/>
            </a:pPr>
            <a:endParaRPr lang="en-US"/>
          </a:p>
        </p:txBody>
      </p:sp>
      <p:sp>
        <p:nvSpPr>
          <p:cNvPr id="3" name="Date Placeholder 2">
            <a:extLst>
              <a:ext uri="{FF2B5EF4-FFF2-40B4-BE49-F238E27FC236}">
                <a16:creationId xmlns:a16="http://schemas.microsoft.com/office/drawing/2014/main" id="{C73E2273-90B4-A347-832B-BFA288F868C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mn-cs"/>
              </a:defRPr>
            </a:lvl1pPr>
          </a:lstStyle>
          <a:p>
            <a:pPr>
              <a:defRPr/>
            </a:pPr>
            <a:fld id="{7EA177B5-7822-6143-AFEF-06E8056ED784}" type="datetimeFigureOut">
              <a:rPr lang="en-US"/>
              <a:pPr>
                <a:defRPr/>
              </a:pPr>
              <a:t>3/5/2020</a:t>
            </a:fld>
            <a:endParaRPr lang="en-US"/>
          </a:p>
        </p:txBody>
      </p:sp>
      <p:sp>
        <p:nvSpPr>
          <p:cNvPr id="4" name="Slide Image Placeholder 3">
            <a:extLst>
              <a:ext uri="{FF2B5EF4-FFF2-40B4-BE49-F238E27FC236}">
                <a16:creationId xmlns:a16="http://schemas.microsoft.com/office/drawing/2014/main" id="{955EC9E6-6DFB-9042-B0B8-BCE7A7D45650}"/>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B08ADD7-58FE-E840-BB0F-0F73D223B39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0A89278-947E-D24C-B58A-94079CD4204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mn-cs"/>
              </a:defRPr>
            </a:lvl1pPr>
          </a:lstStyle>
          <a:p>
            <a:pPr>
              <a:defRPr/>
            </a:pPr>
            <a:endParaRPr lang="en-US"/>
          </a:p>
        </p:txBody>
      </p:sp>
      <p:sp>
        <p:nvSpPr>
          <p:cNvPr id="7" name="Slide Number Placeholder 6">
            <a:extLst>
              <a:ext uri="{FF2B5EF4-FFF2-40B4-BE49-F238E27FC236}">
                <a16:creationId xmlns:a16="http://schemas.microsoft.com/office/drawing/2014/main" id="{0C49B1F0-A2A9-1C4D-8472-DEE2987DD8C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A6840BE-DC31-7147-B181-223B0F3A561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F69EBC88-FA4D-F84F-AA75-F86F476EAF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12C9CE8B-CF80-A240-82D4-9A79499749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7" name="Slide Number Placeholder 3">
            <a:extLst>
              <a:ext uri="{FF2B5EF4-FFF2-40B4-BE49-F238E27FC236}">
                <a16:creationId xmlns:a16="http://schemas.microsoft.com/office/drawing/2014/main" id="{25E27B67-88C8-1E4B-A6C3-8915E233A5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1363" indent="-284163">
              <a:defRPr sz="2400">
                <a:solidFill>
                  <a:schemeClr val="tx1"/>
                </a:solidFill>
                <a:latin typeface="Times New Roman" panose="02020603050405020304" pitchFamily="18" charset="0"/>
                <a:cs typeface="Arial" panose="020B0604020202020204" pitchFamily="34" charset="0"/>
              </a:defRPr>
            </a:lvl2pPr>
            <a:lvl3pPr marL="1141413" indent="-227013">
              <a:defRPr sz="2400">
                <a:solidFill>
                  <a:schemeClr val="tx1"/>
                </a:solidFill>
                <a:latin typeface="Times New Roman" panose="02020603050405020304" pitchFamily="18" charset="0"/>
                <a:cs typeface="Arial" panose="020B0604020202020204" pitchFamily="34" charset="0"/>
              </a:defRPr>
            </a:lvl3pPr>
            <a:lvl4pPr marL="1598613" indent="-227013">
              <a:defRPr sz="2400">
                <a:solidFill>
                  <a:schemeClr val="tx1"/>
                </a:solidFill>
                <a:latin typeface="Times New Roman" panose="02020603050405020304" pitchFamily="18" charset="0"/>
                <a:cs typeface="Arial" panose="020B0604020202020204" pitchFamily="34" charset="0"/>
              </a:defRPr>
            </a:lvl4pPr>
            <a:lvl5pPr marL="2055813" indent="-227013">
              <a:defRPr sz="2400">
                <a:solidFill>
                  <a:schemeClr val="tx1"/>
                </a:solidFill>
                <a:latin typeface="Times New Roman" panose="02020603050405020304" pitchFamily="18" charset="0"/>
                <a:cs typeface="Arial" panose="020B0604020202020204" pitchFamily="34" charset="0"/>
              </a:defRPr>
            </a:lvl5pPr>
            <a:lvl6pPr marL="2513013" indent="-22701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0213" indent="-22701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7413" indent="-22701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4613" indent="-227013"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fld id="{04BF9DA7-222F-C449-9C1C-FBD2A3D7372D}" type="slidenum">
              <a:rPr lang="en-US" altLang="en-US" sz="1200">
                <a:latin typeface="Garamond" panose="02020404030301010803" pitchFamily="18" charset="0"/>
              </a:rPr>
              <a:pPr eaLnBrk="0" hangingPunct="0"/>
              <a:t>2</a:t>
            </a:fld>
            <a:endParaRPr lang="en-US" altLang="en-US" sz="1200">
              <a:latin typeface="Garamond" panose="02020404030301010803"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8077681-0456-5943-86FF-3DCDA5C45E6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BAAA8AA-A5E7-BB4D-85AC-3C0784EEC2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27E6EAE-0FC6-AD4D-AFA0-AD009503D583}"/>
              </a:ext>
            </a:extLst>
          </p:cNvPr>
          <p:cNvSpPr>
            <a:spLocks noGrp="1" noChangeArrowheads="1"/>
          </p:cNvSpPr>
          <p:nvPr>
            <p:ph type="sldNum" sz="quarter" idx="12"/>
          </p:nvPr>
        </p:nvSpPr>
        <p:spPr>
          <a:ln/>
        </p:spPr>
        <p:txBody>
          <a:bodyPr/>
          <a:lstStyle>
            <a:lvl1pPr>
              <a:defRPr/>
            </a:lvl1pPr>
          </a:lstStyle>
          <a:p>
            <a:pPr>
              <a:defRPr/>
            </a:pPr>
            <a:fld id="{33FCEC22-B686-F144-9413-1E2591037F5C}" type="slidenum">
              <a:rPr lang="en-US" altLang="en-US"/>
              <a:pPr>
                <a:defRPr/>
              </a:pPr>
              <a:t>‹#›</a:t>
            </a:fld>
            <a:endParaRPr lang="en-US" altLang="en-US"/>
          </a:p>
        </p:txBody>
      </p:sp>
    </p:spTree>
    <p:extLst>
      <p:ext uri="{BB962C8B-B14F-4D97-AF65-F5344CB8AC3E}">
        <p14:creationId xmlns:p14="http://schemas.microsoft.com/office/powerpoint/2010/main" val="2957320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0C077B9-3F3B-3C49-9375-AAEEC5241E8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1E57372-874C-D04E-8280-B96BBB89C0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F0E02EC-9CEE-D143-8D4B-8404CB84087D}"/>
              </a:ext>
            </a:extLst>
          </p:cNvPr>
          <p:cNvSpPr>
            <a:spLocks noGrp="1" noChangeArrowheads="1"/>
          </p:cNvSpPr>
          <p:nvPr>
            <p:ph type="sldNum" sz="quarter" idx="12"/>
          </p:nvPr>
        </p:nvSpPr>
        <p:spPr>
          <a:ln/>
        </p:spPr>
        <p:txBody>
          <a:bodyPr/>
          <a:lstStyle>
            <a:lvl1pPr>
              <a:defRPr/>
            </a:lvl1pPr>
          </a:lstStyle>
          <a:p>
            <a:pPr>
              <a:defRPr/>
            </a:pPr>
            <a:fld id="{45E4520C-4F60-6542-947A-48C0E5B537C8}" type="slidenum">
              <a:rPr lang="en-US" altLang="en-US"/>
              <a:pPr>
                <a:defRPr/>
              </a:pPr>
              <a:t>‹#›</a:t>
            </a:fld>
            <a:endParaRPr lang="en-US" altLang="en-US"/>
          </a:p>
        </p:txBody>
      </p:sp>
    </p:spTree>
    <p:extLst>
      <p:ext uri="{BB962C8B-B14F-4D97-AF65-F5344CB8AC3E}">
        <p14:creationId xmlns:p14="http://schemas.microsoft.com/office/powerpoint/2010/main" val="958282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0A17F4E-F1E9-0644-80A4-DF26B24E89F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77F947F-F222-DE4C-B39A-99526683E0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9961346-3FFD-8044-B1E9-0BA2D68F170A}"/>
              </a:ext>
            </a:extLst>
          </p:cNvPr>
          <p:cNvSpPr>
            <a:spLocks noGrp="1" noChangeArrowheads="1"/>
          </p:cNvSpPr>
          <p:nvPr>
            <p:ph type="sldNum" sz="quarter" idx="12"/>
          </p:nvPr>
        </p:nvSpPr>
        <p:spPr>
          <a:ln/>
        </p:spPr>
        <p:txBody>
          <a:bodyPr/>
          <a:lstStyle>
            <a:lvl1pPr>
              <a:defRPr/>
            </a:lvl1pPr>
          </a:lstStyle>
          <a:p>
            <a:pPr>
              <a:defRPr/>
            </a:pPr>
            <a:fld id="{BA7EC959-DF33-084F-8D0F-ABFAE9378B82}" type="slidenum">
              <a:rPr lang="en-US" altLang="en-US"/>
              <a:pPr>
                <a:defRPr/>
              </a:pPr>
              <a:t>‹#›</a:t>
            </a:fld>
            <a:endParaRPr lang="en-US" altLang="en-US"/>
          </a:p>
        </p:txBody>
      </p:sp>
    </p:spTree>
    <p:extLst>
      <p:ext uri="{BB962C8B-B14F-4D97-AF65-F5344CB8AC3E}">
        <p14:creationId xmlns:p14="http://schemas.microsoft.com/office/powerpoint/2010/main" val="3605486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AFF5AF9-AB5E-1D49-81EA-3B1FD4A443C5}"/>
              </a:ext>
            </a:extLst>
          </p:cNvPr>
          <p:cNvGrpSpPr>
            <a:grpSpLocks/>
          </p:cNvGrpSpPr>
          <p:nvPr/>
        </p:nvGrpSpPr>
        <p:grpSpPr bwMode="auto">
          <a:xfrm>
            <a:off x="-3222625" y="304800"/>
            <a:ext cx="11909425" cy="4724400"/>
            <a:chOff x="-2030" y="192"/>
            <a:chExt cx="7502" cy="2976"/>
          </a:xfrm>
        </p:grpSpPr>
        <p:sp>
          <p:nvSpPr>
            <p:cNvPr id="5" name="Line 3">
              <a:extLst>
                <a:ext uri="{FF2B5EF4-FFF2-40B4-BE49-F238E27FC236}">
                  <a16:creationId xmlns:a16="http://schemas.microsoft.com/office/drawing/2014/main" id="{20F8BC76-808B-0349-B39A-BF547EE9A761}"/>
                </a:ext>
              </a:extLst>
            </p:cNvPr>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AutoShape 4">
              <a:extLst>
                <a:ext uri="{FF2B5EF4-FFF2-40B4-BE49-F238E27FC236}">
                  <a16:creationId xmlns:a16="http://schemas.microsoft.com/office/drawing/2014/main" id="{448F7E89-8016-A548-B6EF-253AADF0FF22}"/>
                </a:ext>
              </a:extLst>
            </p:cNvPr>
            <p:cNvSpPr>
              <a:spLocks noChangeArrowheads="1"/>
            </p:cNvSpPr>
            <p:nvPr/>
          </p:nvSpPr>
          <p:spPr bwMode="auto">
            <a:xfrm>
              <a:off x="-1584" y="864"/>
              <a:ext cx="2304" cy="230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AutoShape 5">
              <a:extLst>
                <a:ext uri="{FF2B5EF4-FFF2-40B4-BE49-F238E27FC236}">
                  <a16:creationId xmlns:a16="http://schemas.microsoft.com/office/drawing/2014/main" id="{683ED8B8-E00D-6741-8F84-D28601173E83}"/>
                </a:ext>
              </a:extLst>
            </p:cNvPr>
            <p:cNvSpPr>
              <a:spLocks noChangeArrowheads="1"/>
            </p:cNvSpPr>
            <p:nvPr/>
          </p:nvSpPr>
          <p:spPr bwMode="auto">
            <a:xfrm>
              <a:off x="-2030" y="192"/>
              <a:ext cx="2544" cy="254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5126" name="Rectangle 6"/>
          <p:cNvSpPr>
            <a:spLocks noGrp="1" noChangeArrowheads="1"/>
          </p:cNvSpPr>
          <p:nvPr>
            <p:ph type="ctrTitle"/>
          </p:nvPr>
        </p:nvSpPr>
        <p:spPr>
          <a:xfrm>
            <a:off x="1443038" y="985838"/>
            <a:ext cx="7239000" cy="1444625"/>
          </a:xfrm>
        </p:spPr>
        <p:txBody>
          <a:bodyPr/>
          <a:lstStyle>
            <a:lvl1pPr>
              <a:defRPr sz="4000"/>
            </a:lvl1pPr>
          </a:lstStyle>
          <a:p>
            <a:pPr lvl="0"/>
            <a:r>
              <a:rPr lang="en-US" noProof="0"/>
              <a:t>Click to edit Master title style</a:t>
            </a:r>
          </a:p>
        </p:txBody>
      </p:sp>
      <p:sp>
        <p:nvSpPr>
          <p:cNvPr id="5127"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pPr lvl="0"/>
            <a:r>
              <a:rPr lang="en-US" noProof="0"/>
              <a:t>Click to edit Master subtitle style</a:t>
            </a:r>
          </a:p>
        </p:txBody>
      </p:sp>
      <p:sp>
        <p:nvSpPr>
          <p:cNvPr id="8" name="Rectangle 8">
            <a:extLst>
              <a:ext uri="{FF2B5EF4-FFF2-40B4-BE49-F238E27FC236}">
                <a16:creationId xmlns:a16="http://schemas.microsoft.com/office/drawing/2014/main" id="{A1E9DC5A-8941-FB48-80D0-CE8581C5C1C7}"/>
              </a:ext>
            </a:extLst>
          </p:cNvPr>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9" name="Rectangle 9">
            <a:extLst>
              <a:ext uri="{FF2B5EF4-FFF2-40B4-BE49-F238E27FC236}">
                <a16:creationId xmlns:a16="http://schemas.microsoft.com/office/drawing/2014/main" id="{0DDD59B2-0E4B-1E4C-A00D-82F550C90696}"/>
              </a:ext>
            </a:extLst>
          </p:cNvPr>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10" name="Rectangle 10">
            <a:extLst>
              <a:ext uri="{FF2B5EF4-FFF2-40B4-BE49-F238E27FC236}">
                <a16:creationId xmlns:a16="http://schemas.microsoft.com/office/drawing/2014/main" id="{1386F1FA-F924-D843-8B4D-C3651043B39C}"/>
              </a:ext>
            </a:extLst>
          </p:cNvPr>
          <p:cNvSpPr>
            <a:spLocks noGrp="1" noChangeArrowheads="1"/>
          </p:cNvSpPr>
          <p:nvPr>
            <p:ph type="sldNum" sz="quarter" idx="12"/>
          </p:nvPr>
        </p:nvSpPr>
        <p:spPr/>
        <p:txBody>
          <a:bodyPr/>
          <a:lstStyle>
            <a:lvl1pPr>
              <a:defRPr smtClean="0">
                <a:latin typeface="Times New Roman" panose="02020603050405020304" pitchFamily="18" charset="0"/>
              </a:defRPr>
            </a:lvl1pPr>
          </a:lstStyle>
          <a:p>
            <a:pPr>
              <a:defRPr/>
            </a:pPr>
            <a:fld id="{91C5A651-A393-E547-AFEA-86B5597579F5}" type="slidenum">
              <a:rPr lang="en-US" altLang="en-US"/>
              <a:pPr>
                <a:defRPr/>
              </a:pPr>
              <a:t>‹#›</a:t>
            </a:fld>
            <a:endParaRPr lang="en-US" altLang="en-US"/>
          </a:p>
        </p:txBody>
      </p:sp>
    </p:spTree>
    <p:extLst>
      <p:ext uri="{BB962C8B-B14F-4D97-AF65-F5344CB8AC3E}">
        <p14:creationId xmlns:p14="http://schemas.microsoft.com/office/powerpoint/2010/main" val="3901995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D3DEC3-B32D-5E43-A91A-F5692AA1AA78}"/>
              </a:ext>
            </a:extLst>
          </p:cNvPr>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5" name="Footer Placeholder 4">
            <a:extLst>
              <a:ext uri="{FF2B5EF4-FFF2-40B4-BE49-F238E27FC236}">
                <a16:creationId xmlns:a16="http://schemas.microsoft.com/office/drawing/2014/main" id="{51A632DE-F877-C645-9C58-987D99CB13C5}"/>
              </a:ext>
            </a:extLst>
          </p:cNvPr>
          <p:cNvSpPr>
            <a:spLocks noGrp="1"/>
          </p:cNvSpPr>
          <p:nvPr>
            <p:ph type="ftr" sz="quarter" idx="11"/>
          </p:nvPr>
        </p:nvSpPr>
        <p:spPr/>
        <p:txBody>
          <a:bodyPr/>
          <a:lstStyle>
            <a:lvl1pPr>
              <a:defRPr>
                <a:latin typeface="Times New Roman"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F65C6D1B-AA01-474E-BC5B-83AE19F01080}"/>
              </a:ext>
            </a:extLst>
          </p:cNvPr>
          <p:cNvSpPr>
            <a:spLocks noGrp="1"/>
          </p:cNvSpPr>
          <p:nvPr>
            <p:ph type="sldNum" sz="quarter" idx="12"/>
          </p:nvPr>
        </p:nvSpPr>
        <p:spPr/>
        <p:txBody>
          <a:bodyPr/>
          <a:lstStyle>
            <a:lvl1pPr>
              <a:defRPr smtClean="0">
                <a:latin typeface="Times New Roman" panose="02020603050405020304" pitchFamily="18" charset="0"/>
              </a:defRPr>
            </a:lvl1pPr>
          </a:lstStyle>
          <a:p>
            <a:pPr>
              <a:defRPr/>
            </a:pPr>
            <a:fld id="{979FECCB-BDD5-214E-90C9-A798FDE244C0}" type="slidenum">
              <a:rPr lang="en-US" altLang="en-US"/>
              <a:pPr>
                <a:defRPr/>
              </a:pPr>
              <a:t>‹#›</a:t>
            </a:fld>
            <a:endParaRPr lang="en-US" altLang="en-US"/>
          </a:p>
        </p:txBody>
      </p:sp>
    </p:spTree>
    <p:extLst>
      <p:ext uri="{BB962C8B-B14F-4D97-AF65-F5344CB8AC3E}">
        <p14:creationId xmlns:p14="http://schemas.microsoft.com/office/powerpoint/2010/main" val="957771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A9D5E4B4-FBC8-CE41-9EE1-B787889530B2}"/>
              </a:ext>
            </a:extLst>
          </p:cNvPr>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5" name="Footer Placeholder 4">
            <a:extLst>
              <a:ext uri="{FF2B5EF4-FFF2-40B4-BE49-F238E27FC236}">
                <a16:creationId xmlns:a16="http://schemas.microsoft.com/office/drawing/2014/main" id="{1852774C-DE90-DD41-B195-5065E7B874CF}"/>
              </a:ext>
            </a:extLst>
          </p:cNvPr>
          <p:cNvSpPr>
            <a:spLocks noGrp="1"/>
          </p:cNvSpPr>
          <p:nvPr>
            <p:ph type="ftr" sz="quarter" idx="11"/>
          </p:nvPr>
        </p:nvSpPr>
        <p:spPr/>
        <p:txBody>
          <a:bodyPr/>
          <a:lstStyle>
            <a:lvl1pPr>
              <a:defRPr>
                <a:latin typeface="Times New Roman"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A34297E4-80CC-C744-AA3C-2EF2CC3B4D17}"/>
              </a:ext>
            </a:extLst>
          </p:cNvPr>
          <p:cNvSpPr>
            <a:spLocks noGrp="1"/>
          </p:cNvSpPr>
          <p:nvPr>
            <p:ph type="sldNum" sz="quarter" idx="12"/>
          </p:nvPr>
        </p:nvSpPr>
        <p:spPr/>
        <p:txBody>
          <a:bodyPr/>
          <a:lstStyle>
            <a:lvl1pPr>
              <a:defRPr smtClean="0">
                <a:latin typeface="Times New Roman" panose="02020603050405020304" pitchFamily="18" charset="0"/>
              </a:defRPr>
            </a:lvl1pPr>
          </a:lstStyle>
          <a:p>
            <a:pPr>
              <a:defRPr/>
            </a:pPr>
            <a:fld id="{3DDAE7D8-DAAC-7F41-B8FF-05CC0D7A7C87}" type="slidenum">
              <a:rPr lang="en-US" altLang="en-US"/>
              <a:pPr>
                <a:defRPr/>
              </a:pPr>
              <a:t>‹#›</a:t>
            </a:fld>
            <a:endParaRPr lang="en-US" altLang="en-US"/>
          </a:p>
        </p:txBody>
      </p:sp>
    </p:spTree>
    <p:extLst>
      <p:ext uri="{BB962C8B-B14F-4D97-AF65-F5344CB8AC3E}">
        <p14:creationId xmlns:p14="http://schemas.microsoft.com/office/powerpoint/2010/main" val="3657393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E40DCA-A21A-3643-A910-2B4CFC7CB3C9}"/>
              </a:ext>
            </a:extLst>
          </p:cNvPr>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6" name="Footer Placeholder 5">
            <a:extLst>
              <a:ext uri="{FF2B5EF4-FFF2-40B4-BE49-F238E27FC236}">
                <a16:creationId xmlns:a16="http://schemas.microsoft.com/office/drawing/2014/main" id="{CFE4C1FE-A5A7-804B-BAFA-C7750012EEAF}"/>
              </a:ext>
            </a:extLst>
          </p:cNvPr>
          <p:cNvSpPr>
            <a:spLocks noGrp="1"/>
          </p:cNvSpPr>
          <p:nvPr>
            <p:ph type="ftr" sz="quarter" idx="11"/>
          </p:nvPr>
        </p:nvSpPr>
        <p:spPr/>
        <p:txBody>
          <a:bodyPr/>
          <a:lstStyle>
            <a:lvl1pPr>
              <a:defRPr>
                <a:latin typeface="Times New Roman"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19C74642-DF3E-8B40-BE85-E3C2F8ADFFE8}"/>
              </a:ext>
            </a:extLst>
          </p:cNvPr>
          <p:cNvSpPr>
            <a:spLocks noGrp="1"/>
          </p:cNvSpPr>
          <p:nvPr>
            <p:ph type="sldNum" sz="quarter" idx="12"/>
          </p:nvPr>
        </p:nvSpPr>
        <p:spPr/>
        <p:txBody>
          <a:bodyPr/>
          <a:lstStyle>
            <a:lvl1pPr>
              <a:defRPr smtClean="0">
                <a:latin typeface="Times New Roman" panose="02020603050405020304" pitchFamily="18" charset="0"/>
              </a:defRPr>
            </a:lvl1pPr>
          </a:lstStyle>
          <a:p>
            <a:pPr>
              <a:defRPr/>
            </a:pPr>
            <a:fld id="{186B7CDF-6C1E-D342-A01C-F25D030EC51F}" type="slidenum">
              <a:rPr lang="en-US" altLang="en-US"/>
              <a:pPr>
                <a:defRPr/>
              </a:pPr>
              <a:t>‹#›</a:t>
            </a:fld>
            <a:endParaRPr lang="en-US" altLang="en-US"/>
          </a:p>
        </p:txBody>
      </p:sp>
    </p:spTree>
    <p:extLst>
      <p:ext uri="{BB962C8B-B14F-4D97-AF65-F5344CB8AC3E}">
        <p14:creationId xmlns:p14="http://schemas.microsoft.com/office/powerpoint/2010/main" val="149806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57D511-D731-424F-A600-AF199D5A2945}"/>
              </a:ext>
            </a:extLst>
          </p:cNvPr>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8" name="Footer Placeholder 7">
            <a:extLst>
              <a:ext uri="{FF2B5EF4-FFF2-40B4-BE49-F238E27FC236}">
                <a16:creationId xmlns:a16="http://schemas.microsoft.com/office/drawing/2014/main" id="{117B79F3-705E-804B-819F-C4974351386C}"/>
              </a:ext>
            </a:extLst>
          </p:cNvPr>
          <p:cNvSpPr>
            <a:spLocks noGrp="1"/>
          </p:cNvSpPr>
          <p:nvPr>
            <p:ph type="ftr" sz="quarter" idx="11"/>
          </p:nvPr>
        </p:nvSpPr>
        <p:spPr/>
        <p:txBody>
          <a:bodyPr/>
          <a:lstStyle>
            <a:lvl1pPr>
              <a:defRPr>
                <a:latin typeface="Times New Roman" pitchFamily="18" charset="0"/>
              </a:defRPr>
            </a:lvl1pPr>
          </a:lstStyle>
          <a:p>
            <a:pPr>
              <a:defRPr/>
            </a:pPr>
            <a:endParaRPr lang="en-US"/>
          </a:p>
        </p:txBody>
      </p:sp>
      <p:sp>
        <p:nvSpPr>
          <p:cNvPr id="9" name="Slide Number Placeholder 8">
            <a:extLst>
              <a:ext uri="{FF2B5EF4-FFF2-40B4-BE49-F238E27FC236}">
                <a16:creationId xmlns:a16="http://schemas.microsoft.com/office/drawing/2014/main" id="{0677E68A-1BE8-6547-84DA-DB460B3B362D}"/>
              </a:ext>
            </a:extLst>
          </p:cNvPr>
          <p:cNvSpPr>
            <a:spLocks noGrp="1"/>
          </p:cNvSpPr>
          <p:nvPr>
            <p:ph type="sldNum" sz="quarter" idx="12"/>
          </p:nvPr>
        </p:nvSpPr>
        <p:spPr/>
        <p:txBody>
          <a:bodyPr/>
          <a:lstStyle>
            <a:lvl1pPr>
              <a:defRPr smtClean="0">
                <a:latin typeface="Times New Roman" panose="02020603050405020304" pitchFamily="18" charset="0"/>
              </a:defRPr>
            </a:lvl1pPr>
          </a:lstStyle>
          <a:p>
            <a:pPr>
              <a:defRPr/>
            </a:pPr>
            <a:fld id="{052708DF-4C83-7D44-AFC0-8B727CA7A3D0}" type="slidenum">
              <a:rPr lang="en-US" altLang="en-US"/>
              <a:pPr>
                <a:defRPr/>
              </a:pPr>
              <a:t>‹#›</a:t>
            </a:fld>
            <a:endParaRPr lang="en-US" altLang="en-US"/>
          </a:p>
        </p:txBody>
      </p:sp>
    </p:spTree>
    <p:extLst>
      <p:ext uri="{BB962C8B-B14F-4D97-AF65-F5344CB8AC3E}">
        <p14:creationId xmlns:p14="http://schemas.microsoft.com/office/powerpoint/2010/main" val="1317083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41E18D-6C3C-1B4C-8DC5-B9B7DF55712B}"/>
              </a:ext>
            </a:extLst>
          </p:cNvPr>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4" name="Footer Placeholder 3">
            <a:extLst>
              <a:ext uri="{FF2B5EF4-FFF2-40B4-BE49-F238E27FC236}">
                <a16:creationId xmlns:a16="http://schemas.microsoft.com/office/drawing/2014/main" id="{6CDA7A33-FCD7-D14A-A9A8-A0E76985997B}"/>
              </a:ext>
            </a:extLst>
          </p:cNvPr>
          <p:cNvSpPr>
            <a:spLocks noGrp="1"/>
          </p:cNvSpPr>
          <p:nvPr>
            <p:ph type="ftr" sz="quarter" idx="11"/>
          </p:nvPr>
        </p:nvSpPr>
        <p:spPr/>
        <p:txBody>
          <a:bodyPr/>
          <a:lstStyle>
            <a:lvl1pPr>
              <a:defRPr>
                <a:latin typeface="Times New Roman" pitchFamily="18" charset="0"/>
              </a:defRPr>
            </a:lvl1pPr>
          </a:lstStyle>
          <a:p>
            <a:pPr>
              <a:defRPr/>
            </a:pPr>
            <a:endParaRPr lang="en-US"/>
          </a:p>
        </p:txBody>
      </p:sp>
      <p:sp>
        <p:nvSpPr>
          <p:cNvPr id="5" name="Slide Number Placeholder 4">
            <a:extLst>
              <a:ext uri="{FF2B5EF4-FFF2-40B4-BE49-F238E27FC236}">
                <a16:creationId xmlns:a16="http://schemas.microsoft.com/office/drawing/2014/main" id="{034C5157-AE75-0A42-8205-FC7C4976BA59}"/>
              </a:ext>
            </a:extLst>
          </p:cNvPr>
          <p:cNvSpPr>
            <a:spLocks noGrp="1"/>
          </p:cNvSpPr>
          <p:nvPr>
            <p:ph type="sldNum" sz="quarter" idx="12"/>
          </p:nvPr>
        </p:nvSpPr>
        <p:spPr/>
        <p:txBody>
          <a:bodyPr/>
          <a:lstStyle>
            <a:lvl1pPr>
              <a:defRPr smtClean="0">
                <a:latin typeface="Times New Roman" panose="02020603050405020304" pitchFamily="18" charset="0"/>
              </a:defRPr>
            </a:lvl1pPr>
          </a:lstStyle>
          <a:p>
            <a:pPr>
              <a:defRPr/>
            </a:pPr>
            <a:fld id="{083F855B-7ABC-8A49-B1D1-85C6FF50AB8D}" type="slidenum">
              <a:rPr lang="en-US" altLang="en-US"/>
              <a:pPr>
                <a:defRPr/>
              </a:pPr>
              <a:t>‹#›</a:t>
            </a:fld>
            <a:endParaRPr lang="en-US" altLang="en-US"/>
          </a:p>
        </p:txBody>
      </p:sp>
    </p:spTree>
    <p:extLst>
      <p:ext uri="{BB962C8B-B14F-4D97-AF65-F5344CB8AC3E}">
        <p14:creationId xmlns:p14="http://schemas.microsoft.com/office/powerpoint/2010/main" val="2830281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DE287A-3F9A-0549-B445-A0B4F5A5E08E}"/>
              </a:ext>
            </a:extLst>
          </p:cNvPr>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3" name="Footer Placeholder 2">
            <a:extLst>
              <a:ext uri="{FF2B5EF4-FFF2-40B4-BE49-F238E27FC236}">
                <a16:creationId xmlns:a16="http://schemas.microsoft.com/office/drawing/2014/main" id="{DD5A6688-1F77-5845-8D42-4615CDAC760A}"/>
              </a:ext>
            </a:extLst>
          </p:cNvPr>
          <p:cNvSpPr>
            <a:spLocks noGrp="1"/>
          </p:cNvSpPr>
          <p:nvPr>
            <p:ph type="ftr" sz="quarter" idx="11"/>
          </p:nvPr>
        </p:nvSpPr>
        <p:spPr/>
        <p:txBody>
          <a:bodyPr/>
          <a:lstStyle>
            <a:lvl1pPr>
              <a:defRPr>
                <a:latin typeface="Times New Roman" pitchFamily="18" charset="0"/>
              </a:defRPr>
            </a:lvl1pPr>
          </a:lstStyle>
          <a:p>
            <a:pPr>
              <a:defRPr/>
            </a:pPr>
            <a:endParaRPr lang="en-US"/>
          </a:p>
        </p:txBody>
      </p:sp>
      <p:sp>
        <p:nvSpPr>
          <p:cNvPr id="4" name="Slide Number Placeholder 3">
            <a:extLst>
              <a:ext uri="{FF2B5EF4-FFF2-40B4-BE49-F238E27FC236}">
                <a16:creationId xmlns:a16="http://schemas.microsoft.com/office/drawing/2014/main" id="{AE6E4BF8-6BF3-5940-9A12-F5C3F0AD5F3C}"/>
              </a:ext>
            </a:extLst>
          </p:cNvPr>
          <p:cNvSpPr>
            <a:spLocks noGrp="1"/>
          </p:cNvSpPr>
          <p:nvPr>
            <p:ph type="sldNum" sz="quarter" idx="12"/>
          </p:nvPr>
        </p:nvSpPr>
        <p:spPr/>
        <p:txBody>
          <a:bodyPr/>
          <a:lstStyle>
            <a:lvl1pPr>
              <a:defRPr smtClean="0">
                <a:latin typeface="Times New Roman" panose="02020603050405020304" pitchFamily="18" charset="0"/>
              </a:defRPr>
            </a:lvl1pPr>
          </a:lstStyle>
          <a:p>
            <a:pPr>
              <a:defRPr/>
            </a:pPr>
            <a:fld id="{38C2F192-125C-5F4F-86BD-2AF64650C8A7}" type="slidenum">
              <a:rPr lang="en-US" altLang="en-US"/>
              <a:pPr>
                <a:defRPr/>
              </a:pPr>
              <a:t>‹#›</a:t>
            </a:fld>
            <a:endParaRPr lang="en-US" altLang="en-US"/>
          </a:p>
        </p:txBody>
      </p:sp>
    </p:spTree>
    <p:extLst>
      <p:ext uri="{BB962C8B-B14F-4D97-AF65-F5344CB8AC3E}">
        <p14:creationId xmlns:p14="http://schemas.microsoft.com/office/powerpoint/2010/main" val="1013593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BA06E354-4B83-7245-B4F8-C8B934A999B3}"/>
              </a:ext>
            </a:extLst>
          </p:cNvPr>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6" name="Footer Placeholder 5">
            <a:extLst>
              <a:ext uri="{FF2B5EF4-FFF2-40B4-BE49-F238E27FC236}">
                <a16:creationId xmlns:a16="http://schemas.microsoft.com/office/drawing/2014/main" id="{C8CCC310-7228-2F44-8CFE-3DB1238C11F1}"/>
              </a:ext>
            </a:extLst>
          </p:cNvPr>
          <p:cNvSpPr>
            <a:spLocks noGrp="1"/>
          </p:cNvSpPr>
          <p:nvPr>
            <p:ph type="ftr" sz="quarter" idx="11"/>
          </p:nvPr>
        </p:nvSpPr>
        <p:spPr/>
        <p:txBody>
          <a:bodyPr/>
          <a:lstStyle>
            <a:lvl1pPr>
              <a:defRPr>
                <a:latin typeface="Times New Roman"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FF49B8FE-F462-394C-86E3-B01DA1B9B7A3}"/>
              </a:ext>
            </a:extLst>
          </p:cNvPr>
          <p:cNvSpPr>
            <a:spLocks noGrp="1"/>
          </p:cNvSpPr>
          <p:nvPr>
            <p:ph type="sldNum" sz="quarter" idx="12"/>
          </p:nvPr>
        </p:nvSpPr>
        <p:spPr/>
        <p:txBody>
          <a:bodyPr/>
          <a:lstStyle>
            <a:lvl1pPr>
              <a:defRPr smtClean="0">
                <a:latin typeface="Times New Roman" panose="02020603050405020304" pitchFamily="18" charset="0"/>
              </a:defRPr>
            </a:lvl1pPr>
          </a:lstStyle>
          <a:p>
            <a:pPr>
              <a:defRPr/>
            </a:pPr>
            <a:fld id="{76FA3FED-AB29-CD46-B365-39E587F54C0C}" type="slidenum">
              <a:rPr lang="en-US" altLang="en-US"/>
              <a:pPr>
                <a:defRPr/>
              </a:pPr>
              <a:t>‹#›</a:t>
            </a:fld>
            <a:endParaRPr lang="en-US" altLang="en-US"/>
          </a:p>
        </p:txBody>
      </p:sp>
    </p:spTree>
    <p:extLst>
      <p:ext uri="{BB962C8B-B14F-4D97-AF65-F5344CB8AC3E}">
        <p14:creationId xmlns:p14="http://schemas.microsoft.com/office/powerpoint/2010/main" val="518664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6E64237-BC2B-FC47-BBAB-BC0598DF756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FD56C86-7093-0D49-9C30-78F0B63A27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29AD50F-ABC4-5E4F-832C-1D5650F5BD3F}"/>
              </a:ext>
            </a:extLst>
          </p:cNvPr>
          <p:cNvSpPr>
            <a:spLocks noGrp="1" noChangeArrowheads="1"/>
          </p:cNvSpPr>
          <p:nvPr>
            <p:ph type="sldNum" sz="quarter" idx="12"/>
          </p:nvPr>
        </p:nvSpPr>
        <p:spPr>
          <a:ln/>
        </p:spPr>
        <p:txBody>
          <a:bodyPr/>
          <a:lstStyle>
            <a:lvl1pPr>
              <a:defRPr/>
            </a:lvl1pPr>
          </a:lstStyle>
          <a:p>
            <a:pPr>
              <a:defRPr/>
            </a:pPr>
            <a:fld id="{35BDB8BA-5BF5-654C-89E8-853A8ECFD872}" type="slidenum">
              <a:rPr lang="en-US" altLang="en-US"/>
              <a:pPr>
                <a:defRPr/>
              </a:pPr>
              <a:t>‹#›</a:t>
            </a:fld>
            <a:endParaRPr lang="en-US" altLang="en-US"/>
          </a:p>
        </p:txBody>
      </p:sp>
    </p:spTree>
    <p:extLst>
      <p:ext uri="{BB962C8B-B14F-4D97-AF65-F5344CB8AC3E}">
        <p14:creationId xmlns:p14="http://schemas.microsoft.com/office/powerpoint/2010/main" val="1824041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6EA88B2-E7FF-0C4F-ACC2-CCE9800E4738}"/>
              </a:ext>
            </a:extLst>
          </p:cNvPr>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6" name="Footer Placeholder 5">
            <a:extLst>
              <a:ext uri="{FF2B5EF4-FFF2-40B4-BE49-F238E27FC236}">
                <a16:creationId xmlns:a16="http://schemas.microsoft.com/office/drawing/2014/main" id="{78F8FBCF-F15C-4B48-9147-89B64E8E465E}"/>
              </a:ext>
            </a:extLst>
          </p:cNvPr>
          <p:cNvSpPr>
            <a:spLocks noGrp="1"/>
          </p:cNvSpPr>
          <p:nvPr>
            <p:ph type="ftr" sz="quarter" idx="11"/>
          </p:nvPr>
        </p:nvSpPr>
        <p:spPr/>
        <p:txBody>
          <a:bodyPr/>
          <a:lstStyle>
            <a:lvl1pPr>
              <a:defRPr>
                <a:latin typeface="Times New Roman"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B5AE0214-2245-ED44-B220-A4C2B0F75CC7}"/>
              </a:ext>
            </a:extLst>
          </p:cNvPr>
          <p:cNvSpPr>
            <a:spLocks noGrp="1"/>
          </p:cNvSpPr>
          <p:nvPr>
            <p:ph type="sldNum" sz="quarter" idx="12"/>
          </p:nvPr>
        </p:nvSpPr>
        <p:spPr/>
        <p:txBody>
          <a:bodyPr/>
          <a:lstStyle>
            <a:lvl1pPr>
              <a:defRPr smtClean="0">
                <a:latin typeface="Times New Roman" panose="02020603050405020304" pitchFamily="18" charset="0"/>
              </a:defRPr>
            </a:lvl1pPr>
          </a:lstStyle>
          <a:p>
            <a:pPr>
              <a:defRPr/>
            </a:pPr>
            <a:fld id="{1E94C81D-46F2-CD47-8A67-6A323FC8FD21}" type="slidenum">
              <a:rPr lang="en-US" altLang="en-US"/>
              <a:pPr>
                <a:defRPr/>
              </a:pPr>
              <a:t>‹#›</a:t>
            </a:fld>
            <a:endParaRPr lang="en-US" altLang="en-US"/>
          </a:p>
        </p:txBody>
      </p:sp>
    </p:spTree>
    <p:extLst>
      <p:ext uri="{BB962C8B-B14F-4D97-AF65-F5344CB8AC3E}">
        <p14:creationId xmlns:p14="http://schemas.microsoft.com/office/powerpoint/2010/main" val="1164859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E772EA-B8D0-1A42-9998-1F9362F46B88}"/>
              </a:ext>
            </a:extLst>
          </p:cNvPr>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5" name="Footer Placeholder 4">
            <a:extLst>
              <a:ext uri="{FF2B5EF4-FFF2-40B4-BE49-F238E27FC236}">
                <a16:creationId xmlns:a16="http://schemas.microsoft.com/office/drawing/2014/main" id="{2C5C28EE-8336-9848-9F4D-517DBD2CFA15}"/>
              </a:ext>
            </a:extLst>
          </p:cNvPr>
          <p:cNvSpPr>
            <a:spLocks noGrp="1"/>
          </p:cNvSpPr>
          <p:nvPr>
            <p:ph type="ftr" sz="quarter" idx="11"/>
          </p:nvPr>
        </p:nvSpPr>
        <p:spPr/>
        <p:txBody>
          <a:bodyPr/>
          <a:lstStyle>
            <a:lvl1pPr>
              <a:defRPr>
                <a:latin typeface="Times New Roman"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41C4A607-9A99-964C-A7A5-77204E698045}"/>
              </a:ext>
            </a:extLst>
          </p:cNvPr>
          <p:cNvSpPr>
            <a:spLocks noGrp="1"/>
          </p:cNvSpPr>
          <p:nvPr>
            <p:ph type="sldNum" sz="quarter" idx="12"/>
          </p:nvPr>
        </p:nvSpPr>
        <p:spPr/>
        <p:txBody>
          <a:bodyPr/>
          <a:lstStyle>
            <a:lvl1pPr>
              <a:defRPr smtClean="0">
                <a:latin typeface="Times New Roman" panose="02020603050405020304" pitchFamily="18" charset="0"/>
              </a:defRPr>
            </a:lvl1pPr>
          </a:lstStyle>
          <a:p>
            <a:pPr>
              <a:defRPr/>
            </a:pPr>
            <a:fld id="{A486ED10-EDC8-E846-87F4-9A0CE34E28FE}" type="slidenum">
              <a:rPr lang="en-US" altLang="en-US"/>
              <a:pPr>
                <a:defRPr/>
              </a:pPr>
              <a:t>‹#›</a:t>
            </a:fld>
            <a:endParaRPr lang="en-US" altLang="en-US"/>
          </a:p>
        </p:txBody>
      </p:sp>
    </p:spTree>
    <p:extLst>
      <p:ext uri="{BB962C8B-B14F-4D97-AF65-F5344CB8AC3E}">
        <p14:creationId xmlns:p14="http://schemas.microsoft.com/office/powerpoint/2010/main" val="2159190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557789-2F9A-424F-8E4E-E6AAB7DDF68D}"/>
              </a:ext>
            </a:extLst>
          </p:cNvPr>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5" name="Footer Placeholder 4">
            <a:extLst>
              <a:ext uri="{FF2B5EF4-FFF2-40B4-BE49-F238E27FC236}">
                <a16:creationId xmlns:a16="http://schemas.microsoft.com/office/drawing/2014/main" id="{96B6218F-01E8-B341-8873-F8BB651B6BB2}"/>
              </a:ext>
            </a:extLst>
          </p:cNvPr>
          <p:cNvSpPr>
            <a:spLocks noGrp="1"/>
          </p:cNvSpPr>
          <p:nvPr>
            <p:ph type="ftr" sz="quarter" idx="11"/>
          </p:nvPr>
        </p:nvSpPr>
        <p:spPr/>
        <p:txBody>
          <a:bodyPr/>
          <a:lstStyle>
            <a:lvl1pPr>
              <a:defRPr>
                <a:latin typeface="Times New Roman"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E700C212-21EC-FC44-9495-415554371CB3}"/>
              </a:ext>
            </a:extLst>
          </p:cNvPr>
          <p:cNvSpPr>
            <a:spLocks noGrp="1"/>
          </p:cNvSpPr>
          <p:nvPr>
            <p:ph type="sldNum" sz="quarter" idx="12"/>
          </p:nvPr>
        </p:nvSpPr>
        <p:spPr/>
        <p:txBody>
          <a:bodyPr/>
          <a:lstStyle>
            <a:lvl1pPr>
              <a:defRPr smtClean="0">
                <a:latin typeface="Times New Roman" panose="02020603050405020304" pitchFamily="18" charset="0"/>
              </a:defRPr>
            </a:lvl1pPr>
          </a:lstStyle>
          <a:p>
            <a:pPr>
              <a:defRPr/>
            </a:pPr>
            <a:fld id="{BA39D8F1-26C5-FF44-8986-F33B2F79C9AB}" type="slidenum">
              <a:rPr lang="en-US" altLang="en-US"/>
              <a:pPr>
                <a:defRPr/>
              </a:pPr>
              <a:t>‹#›</a:t>
            </a:fld>
            <a:endParaRPr lang="en-US" altLang="en-US"/>
          </a:p>
        </p:txBody>
      </p:sp>
    </p:spTree>
    <p:extLst>
      <p:ext uri="{BB962C8B-B14F-4D97-AF65-F5344CB8AC3E}">
        <p14:creationId xmlns:p14="http://schemas.microsoft.com/office/powerpoint/2010/main" val="3781523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9244116E-D6E4-E249-BB97-EC68AE8FDC09}"/>
              </a:ext>
            </a:extLst>
          </p:cNvPr>
          <p:cNvGrpSpPr>
            <a:grpSpLocks/>
          </p:cNvGrpSpPr>
          <p:nvPr/>
        </p:nvGrpSpPr>
        <p:grpSpPr bwMode="auto">
          <a:xfrm>
            <a:off x="-3222625" y="304800"/>
            <a:ext cx="11909425" cy="4724400"/>
            <a:chOff x="-2030" y="192"/>
            <a:chExt cx="7502" cy="2976"/>
          </a:xfrm>
        </p:grpSpPr>
        <p:sp>
          <p:nvSpPr>
            <p:cNvPr id="5" name="Line 3">
              <a:extLst>
                <a:ext uri="{FF2B5EF4-FFF2-40B4-BE49-F238E27FC236}">
                  <a16:creationId xmlns:a16="http://schemas.microsoft.com/office/drawing/2014/main" id="{6F6F918D-4F23-D349-8680-ACBA4E037D8E}"/>
                </a:ext>
              </a:extLst>
            </p:cNvPr>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AutoShape 4">
              <a:extLst>
                <a:ext uri="{FF2B5EF4-FFF2-40B4-BE49-F238E27FC236}">
                  <a16:creationId xmlns:a16="http://schemas.microsoft.com/office/drawing/2014/main" id="{ADB457DF-EA8E-A04E-AC7D-F9823EE8BA50}"/>
                </a:ext>
              </a:extLst>
            </p:cNvPr>
            <p:cNvSpPr>
              <a:spLocks noChangeArrowheads="1"/>
            </p:cNvSpPr>
            <p:nvPr/>
          </p:nvSpPr>
          <p:spPr bwMode="auto">
            <a:xfrm>
              <a:off x="-1584" y="864"/>
              <a:ext cx="2304" cy="230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AutoShape 5">
              <a:extLst>
                <a:ext uri="{FF2B5EF4-FFF2-40B4-BE49-F238E27FC236}">
                  <a16:creationId xmlns:a16="http://schemas.microsoft.com/office/drawing/2014/main" id="{D9F44C89-B264-AC41-88A1-BA670D126307}"/>
                </a:ext>
              </a:extLst>
            </p:cNvPr>
            <p:cNvSpPr>
              <a:spLocks noChangeArrowheads="1"/>
            </p:cNvSpPr>
            <p:nvPr/>
          </p:nvSpPr>
          <p:spPr bwMode="auto">
            <a:xfrm>
              <a:off x="-2030" y="192"/>
              <a:ext cx="2544" cy="254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5126" name="Rectangle 6"/>
          <p:cNvSpPr>
            <a:spLocks noGrp="1" noChangeArrowheads="1"/>
          </p:cNvSpPr>
          <p:nvPr>
            <p:ph type="ctrTitle"/>
          </p:nvPr>
        </p:nvSpPr>
        <p:spPr>
          <a:xfrm>
            <a:off x="1443038" y="985838"/>
            <a:ext cx="7239000" cy="1444625"/>
          </a:xfrm>
        </p:spPr>
        <p:txBody>
          <a:bodyPr/>
          <a:lstStyle>
            <a:lvl1pPr>
              <a:defRPr sz="4000"/>
            </a:lvl1pPr>
          </a:lstStyle>
          <a:p>
            <a:pPr lvl="0"/>
            <a:r>
              <a:rPr lang="en-US" noProof="0"/>
              <a:t>Click to edit Master title style</a:t>
            </a:r>
          </a:p>
        </p:txBody>
      </p:sp>
      <p:sp>
        <p:nvSpPr>
          <p:cNvPr id="5127"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pPr lvl="0"/>
            <a:r>
              <a:rPr lang="en-US" noProof="0"/>
              <a:t>Click to edit Master subtitle style</a:t>
            </a:r>
          </a:p>
        </p:txBody>
      </p:sp>
      <p:sp>
        <p:nvSpPr>
          <p:cNvPr id="8" name="Rectangle 8">
            <a:extLst>
              <a:ext uri="{FF2B5EF4-FFF2-40B4-BE49-F238E27FC236}">
                <a16:creationId xmlns:a16="http://schemas.microsoft.com/office/drawing/2014/main" id="{D716D265-246B-3641-A731-F1601135B104}"/>
              </a:ext>
            </a:extLst>
          </p:cNvPr>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9" name="Rectangle 9">
            <a:extLst>
              <a:ext uri="{FF2B5EF4-FFF2-40B4-BE49-F238E27FC236}">
                <a16:creationId xmlns:a16="http://schemas.microsoft.com/office/drawing/2014/main" id="{D7909C4E-096C-CA46-8D29-D3C921BD5A00}"/>
              </a:ext>
            </a:extLst>
          </p:cNvPr>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10" name="Rectangle 10">
            <a:extLst>
              <a:ext uri="{FF2B5EF4-FFF2-40B4-BE49-F238E27FC236}">
                <a16:creationId xmlns:a16="http://schemas.microsoft.com/office/drawing/2014/main" id="{C46DAE76-BE65-5747-A86F-D985F26EDC5E}"/>
              </a:ext>
            </a:extLst>
          </p:cNvPr>
          <p:cNvSpPr>
            <a:spLocks noGrp="1" noChangeArrowheads="1"/>
          </p:cNvSpPr>
          <p:nvPr>
            <p:ph type="sldNum" sz="quarter" idx="12"/>
          </p:nvPr>
        </p:nvSpPr>
        <p:spPr/>
        <p:txBody>
          <a:bodyPr/>
          <a:lstStyle>
            <a:lvl1pPr>
              <a:defRPr smtClean="0">
                <a:latin typeface="Times New Roman" panose="02020603050405020304" pitchFamily="18" charset="0"/>
              </a:defRPr>
            </a:lvl1pPr>
          </a:lstStyle>
          <a:p>
            <a:pPr>
              <a:defRPr/>
            </a:pPr>
            <a:fld id="{7984E544-FAEC-8E42-B111-91ABB0C0373F}" type="slidenum">
              <a:rPr lang="en-US" altLang="en-US"/>
              <a:pPr>
                <a:defRPr/>
              </a:pPr>
              <a:t>‹#›</a:t>
            </a:fld>
            <a:endParaRPr lang="en-US" altLang="en-US"/>
          </a:p>
        </p:txBody>
      </p:sp>
    </p:spTree>
    <p:extLst>
      <p:ext uri="{BB962C8B-B14F-4D97-AF65-F5344CB8AC3E}">
        <p14:creationId xmlns:p14="http://schemas.microsoft.com/office/powerpoint/2010/main" val="1886577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031197-89C7-B04F-8027-7CAD2482436F}"/>
              </a:ext>
            </a:extLst>
          </p:cNvPr>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5" name="Footer Placeholder 4">
            <a:extLst>
              <a:ext uri="{FF2B5EF4-FFF2-40B4-BE49-F238E27FC236}">
                <a16:creationId xmlns:a16="http://schemas.microsoft.com/office/drawing/2014/main" id="{3A17F46E-53E9-4741-ADA0-FBCBA6CE4687}"/>
              </a:ext>
            </a:extLst>
          </p:cNvPr>
          <p:cNvSpPr>
            <a:spLocks noGrp="1"/>
          </p:cNvSpPr>
          <p:nvPr>
            <p:ph type="ftr" sz="quarter" idx="11"/>
          </p:nvPr>
        </p:nvSpPr>
        <p:spPr/>
        <p:txBody>
          <a:bodyPr/>
          <a:lstStyle>
            <a:lvl1pPr>
              <a:defRPr>
                <a:latin typeface="Times New Roman"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2F26BAD6-52BD-1944-AA41-9709ED477476}"/>
              </a:ext>
            </a:extLst>
          </p:cNvPr>
          <p:cNvSpPr>
            <a:spLocks noGrp="1"/>
          </p:cNvSpPr>
          <p:nvPr>
            <p:ph type="sldNum" sz="quarter" idx="12"/>
          </p:nvPr>
        </p:nvSpPr>
        <p:spPr/>
        <p:txBody>
          <a:bodyPr/>
          <a:lstStyle>
            <a:lvl1pPr>
              <a:defRPr smtClean="0">
                <a:latin typeface="Times New Roman" panose="02020603050405020304" pitchFamily="18" charset="0"/>
              </a:defRPr>
            </a:lvl1pPr>
          </a:lstStyle>
          <a:p>
            <a:pPr>
              <a:defRPr/>
            </a:pPr>
            <a:fld id="{063E263D-4F63-2B4D-A1CC-DFE000CBB37C}" type="slidenum">
              <a:rPr lang="en-US" altLang="en-US"/>
              <a:pPr>
                <a:defRPr/>
              </a:pPr>
              <a:t>‹#›</a:t>
            </a:fld>
            <a:endParaRPr lang="en-US" altLang="en-US"/>
          </a:p>
        </p:txBody>
      </p:sp>
    </p:spTree>
    <p:extLst>
      <p:ext uri="{BB962C8B-B14F-4D97-AF65-F5344CB8AC3E}">
        <p14:creationId xmlns:p14="http://schemas.microsoft.com/office/powerpoint/2010/main" val="3989503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FE5DCA7D-72A6-0B4D-B4FF-BDC41DE2029C}"/>
              </a:ext>
            </a:extLst>
          </p:cNvPr>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5" name="Footer Placeholder 4">
            <a:extLst>
              <a:ext uri="{FF2B5EF4-FFF2-40B4-BE49-F238E27FC236}">
                <a16:creationId xmlns:a16="http://schemas.microsoft.com/office/drawing/2014/main" id="{4842422F-1479-9F4C-83AC-409394E3BA2E}"/>
              </a:ext>
            </a:extLst>
          </p:cNvPr>
          <p:cNvSpPr>
            <a:spLocks noGrp="1"/>
          </p:cNvSpPr>
          <p:nvPr>
            <p:ph type="ftr" sz="quarter" idx="11"/>
          </p:nvPr>
        </p:nvSpPr>
        <p:spPr/>
        <p:txBody>
          <a:bodyPr/>
          <a:lstStyle>
            <a:lvl1pPr>
              <a:defRPr>
                <a:latin typeface="Times New Roman"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10C0B46A-7D16-944B-9A17-03D79F6FEEA4}"/>
              </a:ext>
            </a:extLst>
          </p:cNvPr>
          <p:cNvSpPr>
            <a:spLocks noGrp="1"/>
          </p:cNvSpPr>
          <p:nvPr>
            <p:ph type="sldNum" sz="quarter" idx="12"/>
          </p:nvPr>
        </p:nvSpPr>
        <p:spPr/>
        <p:txBody>
          <a:bodyPr/>
          <a:lstStyle>
            <a:lvl1pPr>
              <a:defRPr smtClean="0">
                <a:latin typeface="Times New Roman" panose="02020603050405020304" pitchFamily="18" charset="0"/>
              </a:defRPr>
            </a:lvl1pPr>
          </a:lstStyle>
          <a:p>
            <a:pPr>
              <a:defRPr/>
            </a:pPr>
            <a:fld id="{F0E32865-7819-A643-84C4-1B96FB6C2B2A}" type="slidenum">
              <a:rPr lang="en-US" altLang="en-US"/>
              <a:pPr>
                <a:defRPr/>
              </a:pPr>
              <a:t>‹#›</a:t>
            </a:fld>
            <a:endParaRPr lang="en-US" altLang="en-US"/>
          </a:p>
        </p:txBody>
      </p:sp>
    </p:spTree>
    <p:extLst>
      <p:ext uri="{BB962C8B-B14F-4D97-AF65-F5344CB8AC3E}">
        <p14:creationId xmlns:p14="http://schemas.microsoft.com/office/powerpoint/2010/main" val="5862767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6B5EE4-FCFB-894E-9DAD-AEBCA1BB0B3D}"/>
              </a:ext>
            </a:extLst>
          </p:cNvPr>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6" name="Footer Placeholder 5">
            <a:extLst>
              <a:ext uri="{FF2B5EF4-FFF2-40B4-BE49-F238E27FC236}">
                <a16:creationId xmlns:a16="http://schemas.microsoft.com/office/drawing/2014/main" id="{CA8ABA16-7B2F-5A49-B327-306DCE4AB357}"/>
              </a:ext>
            </a:extLst>
          </p:cNvPr>
          <p:cNvSpPr>
            <a:spLocks noGrp="1"/>
          </p:cNvSpPr>
          <p:nvPr>
            <p:ph type="ftr" sz="quarter" idx="11"/>
          </p:nvPr>
        </p:nvSpPr>
        <p:spPr/>
        <p:txBody>
          <a:bodyPr/>
          <a:lstStyle>
            <a:lvl1pPr>
              <a:defRPr>
                <a:latin typeface="Times New Roman"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DE35FD8F-C20C-AB4C-B639-4E721CB7E289}"/>
              </a:ext>
            </a:extLst>
          </p:cNvPr>
          <p:cNvSpPr>
            <a:spLocks noGrp="1"/>
          </p:cNvSpPr>
          <p:nvPr>
            <p:ph type="sldNum" sz="quarter" idx="12"/>
          </p:nvPr>
        </p:nvSpPr>
        <p:spPr/>
        <p:txBody>
          <a:bodyPr/>
          <a:lstStyle>
            <a:lvl1pPr>
              <a:defRPr smtClean="0">
                <a:latin typeface="Times New Roman" panose="02020603050405020304" pitchFamily="18" charset="0"/>
              </a:defRPr>
            </a:lvl1pPr>
          </a:lstStyle>
          <a:p>
            <a:pPr>
              <a:defRPr/>
            </a:pPr>
            <a:fld id="{27F9FB3D-A55C-2F49-9054-AA5B98AE1BF8}" type="slidenum">
              <a:rPr lang="en-US" altLang="en-US"/>
              <a:pPr>
                <a:defRPr/>
              </a:pPr>
              <a:t>‹#›</a:t>
            </a:fld>
            <a:endParaRPr lang="en-US" altLang="en-US"/>
          </a:p>
        </p:txBody>
      </p:sp>
    </p:spTree>
    <p:extLst>
      <p:ext uri="{BB962C8B-B14F-4D97-AF65-F5344CB8AC3E}">
        <p14:creationId xmlns:p14="http://schemas.microsoft.com/office/powerpoint/2010/main" val="39316857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C32EB5-FF39-EB4E-A437-836D92BA54A2}"/>
              </a:ext>
            </a:extLst>
          </p:cNvPr>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8" name="Footer Placeholder 7">
            <a:extLst>
              <a:ext uri="{FF2B5EF4-FFF2-40B4-BE49-F238E27FC236}">
                <a16:creationId xmlns:a16="http://schemas.microsoft.com/office/drawing/2014/main" id="{39CE84DA-1AE8-B641-B67A-6F783E21EFF0}"/>
              </a:ext>
            </a:extLst>
          </p:cNvPr>
          <p:cNvSpPr>
            <a:spLocks noGrp="1"/>
          </p:cNvSpPr>
          <p:nvPr>
            <p:ph type="ftr" sz="quarter" idx="11"/>
          </p:nvPr>
        </p:nvSpPr>
        <p:spPr/>
        <p:txBody>
          <a:bodyPr/>
          <a:lstStyle>
            <a:lvl1pPr>
              <a:defRPr>
                <a:latin typeface="Times New Roman" pitchFamily="18" charset="0"/>
              </a:defRPr>
            </a:lvl1pPr>
          </a:lstStyle>
          <a:p>
            <a:pPr>
              <a:defRPr/>
            </a:pPr>
            <a:endParaRPr lang="en-US"/>
          </a:p>
        </p:txBody>
      </p:sp>
      <p:sp>
        <p:nvSpPr>
          <p:cNvPr id="9" name="Slide Number Placeholder 8">
            <a:extLst>
              <a:ext uri="{FF2B5EF4-FFF2-40B4-BE49-F238E27FC236}">
                <a16:creationId xmlns:a16="http://schemas.microsoft.com/office/drawing/2014/main" id="{470803BE-6134-1F45-989E-86ED81D8A97F}"/>
              </a:ext>
            </a:extLst>
          </p:cNvPr>
          <p:cNvSpPr>
            <a:spLocks noGrp="1"/>
          </p:cNvSpPr>
          <p:nvPr>
            <p:ph type="sldNum" sz="quarter" idx="12"/>
          </p:nvPr>
        </p:nvSpPr>
        <p:spPr/>
        <p:txBody>
          <a:bodyPr/>
          <a:lstStyle>
            <a:lvl1pPr>
              <a:defRPr smtClean="0">
                <a:latin typeface="Times New Roman" panose="02020603050405020304" pitchFamily="18" charset="0"/>
              </a:defRPr>
            </a:lvl1pPr>
          </a:lstStyle>
          <a:p>
            <a:pPr>
              <a:defRPr/>
            </a:pPr>
            <a:fld id="{49AF2E5E-F5E3-5E49-B66A-41E1B5B30A4E}" type="slidenum">
              <a:rPr lang="en-US" altLang="en-US"/>
              <a:pPr>
                <a:defRPr/>
              </a:pPr>
              <a:t>‹#›</a:t>
            </a:fld>
            <a:endParaRPr lang="en-US" altLang="en-US"/>
          </a:p>
        </p:txBody>
      </p:sp>
    </p:spTree>
    <p:extLst>
      <p:ext uri="{BB962C8B-B14F-4D97-AF65-F5344CB8AC3E}">
        <p14:creationId xmlns:p14="http://schemas.microsoft.com/office/powerpoint/2010/main" val="23083576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9776E5-4E4B-774B-A23C-33F8D7A5F54C}"/>
              </a:ext>
            </a:extLst>
          </p:cNvPr>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4" name="Footer Placeholder 3">
            <a:extLst>
              <a:ext uri="{FF2B5EF4-FFF2-40B4-BE49-F238E27FC236}">
                <a16:creationId xmlns:a16="http://schemas.microsoft.com/office/drawing/2014/main" id="{86E31A94-23EF-CF4D-AEBB-D184B0E85E58}"/>
              </a:ext>
            </a:extLst>
          </p:cNvPr>
          <p:cNvSpPr>
            <a:spLocks noGrp="1"/>
          </p:cNvSpPr>
          <p:nvPr>
            <p:ph type="ftr" sz="quarter" idx="11"/>
          </p:nvPr>
        </p:nvSpPr>
        <p:spPr/>
        <p:txBody>
          <a:bodyPr/>
          <a:lstStyle>
            <a:lvl1pPr>
              <a:defRPr>
                <a:latin typeface="Times New Roman" pitchFamily="18" charset="0"/>
              </a:defRPr>
            </a:lvl1pPr>
          </a:lstStyle>
          <a:p>
            <a:pPr>
              <a:defRPr/>
            </a:pPr>
            <a:endParaRPr lang="en-US"/>
          </a:p>
        </p:txBody>
      </p:sp>
      <p:sp>
        <p:nvSpPr>
          <p:cNvPr id="5" name="Slide Number Placeholder 4">
            <a:extLst>
              <a:ext uri="{FF2B5EF4-FFF2-40B4-BE49-F238E27FC236}">
                <a16:creationId xmlns:a16="http://schemas.microsoft.com/office/drawing/2014/main" id="{8E9AB223-03B5-D949-81C2-8921F3B7A0EB}"/>
              </a:ext>
            </a:extLst>
          </p:cNvPr>
          <p:cNvSpPr>
            <a:spLocks noGrp="1"/>
          </p:cNvSpPr>
          <p:nvPr>
            <p:ph type="sldNum" sz="quarter" idx="12"/>
          </p:nvPr>
        </p:nvSpPr>
        <p:spPr/>
        <p:txBody>
          <a:bodyPr/>
          <a:lstStyle>
            <a:lvl1pPr>
              <a:defRPr smtClean="0">
                <a:latin typeface="Times New Roman" panose="02020603050405020304" pitchFamily="18" charset="0"/>
              </a:defRPr>
            </a:lvl1pPr>
          </a:lstStyle>
          <a:p>
            <a:pPr>
              <a:defRPr/>
            </a:pPr>
            <a:fld id="{84F60019-6623-374F-B212-BD9A72B370EF}" type="slidenum">
              <a:rPr lang="en-US" altLang="en-US"/>
              <a:pPr>
                <a:defRPr/>
              </a:pPr>
              <a:t>‹#›</a:t>
            </a:fld>
            <a:endParaRPr lang="en-US" altLang="en-US"/>
          </a:p>
        </p:txBody>
      </p:sp>
    </p:spTree>
    <p:extLst>
      <p:ext uri="{BB962C8B-B14F-4D97-AF65-F5344CB8AC3E}">
        <p14:creationId xmlns:p14="http://schemas.microsoft.com/office/powerpoint/2010/main" val="241158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AC0B77-460B-664A-8FA9-5E14B98562A7}"/>
              </a:ext>
            </a:extLst>
          </p:cNvPr>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3" name="Footer Placeholder 2">
            <a:extLst>
              <a:ext uri="{FF2B5EF4-FFF2-40B4-BE49-F238E27FC236}">
                <a16:creationId xmlns:a16="http://schemas.microsoft.com/office/drawing/2014/main" id="{1C66CD87-B040-8949-828F-C6543E909190}"/>
              </a:ext>
            </a:extLst>
          </p:cNvPr>
          <p:cNvSpPr>
            <a:spLocks noGrp="1"/>
          </p:cNvSpPr>
          <p:nvPr>
            <p:ph type="ftr" sz="quarter" idx="11"/>
          </p:nvPr>
        </p:nvSpPr>
        <p:spPr/>
        <p:txBody>
          <a:bodyPr/>
          <a:lstStyle>
            <a:lvl1pPr>
              <a:defRPr>
                <a:latin typeface="Times New Roman" pitchFamily="18" charset="0"/>
              </a:defRPr>
            </a:lvl1pPr>
          </a:lstStyle>
          <a:p>
            <a:pPr>
              <a:defRPr/>
            </a:pPr>
            <a:endParaRPr lang="en-US"/>
          </a:p>
        </p:txBody>
      </p:sp>
      <p:sp>
        <p:nvSpPr>
          <p:cNvPr id="4" name="Slide Number Placeholder 3">
            <a:extLst>
              <a:ext uri="{FF2B5EF4-FFF2-40B4-BE49-F238E27FC236}">
                <a16:creationId xmlns:a16="http://schemas.microsoft.com/office/drawing/2014/main" id="{423441B2-91FE-2D4F-BADD-EBAAED048BBE}"/>
              </a:ext>
            </a:extLst>
          </p:cNvPr>
          <p:cNvSpPr>
            <a:spLocks noGrp="1"/>
          </p:cNvSpPr>
          <p:nvPr>
            <p:ph type="sldNum" sz="quarter" idx="12"/>
          </p:nvPr>
        </p:nvSpPr>
        <p:spPr/>
        <p:txBody>
          <a:bodyPr/>
          <a:lstStyle>
            <a:lvl1pPr>
              <a:defRPr smtClean="0">
                <a:latin typeface="Times New Roman" panose="02020603050405020304" pitchFamily="18" charset="0"/>
              </a:defRPr>
            </a:lvl1pPr>
          </a:lstStyle>
          <a:p>
            <a:pPr>
              <a:defRPr/>
            </a:pPr>
            <a:fld id="{C095C69A-9A59-8F46-901D-67442E5B9073}" type="slidenum">
              <a:rPr lang="en-US" altLang="en-US"/>
              <a:pPr>
                <a:defRPr/>
              </a:pPr>
              <a:t>‹#›</a:t>
            </a:fld>
            <a:endParaRPr lang="en-US" altLang="en-US"/>
          </a:p>
        </p:txBody>
      </p:sp>
    </p:spTree>
    <p:extLst>
      <p:ext uri="{BB962C8B-B14F-4D97-AF65-F5344CB8AC3E}">
        <p14:creationId xmlns:p14="http://schemas.microsoft.com/office/powerpoint/2010/main" val="261187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E320C46-0A40-B548-AA0B-265B08CA7FC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5D33FF0-80DA-C34B-AF17-7AEB612EF3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F5FBF54-9F05-0142-A07C-D141785D4808}"/>
              </a:ext>
            </a:extLst>
          </p:cNvPr>
          <p:cNvSpPr>
            <a:spLocks noGrp="1" noChangeArrowheads="1"/>
          </p:cNvSpPr>
          <p:nvPr>
            <p:ph type="sldNum" sz="quarter" idx="12"/>
          </p:nvPr>
        </p:nvSpPr>
        <p:spPr>
          <a:ln/>
        </p:spPr>
        <p:txBody>
          <a:bodyPr/>
          <a:lstStyle>
            <a:lvl1pPr>
              <a:defRPr/>
            </a:lvl1pPr>
          </a:lstStyle>
          <a:p>
            <a:pPr>
              <a:defRPr/>
            </a:pPr>
            <a:fld id="{B7ABEFFF-713B-E24E-BEFC-93E965FC1EF9}" type="slidenum">
              <a:rPr lang="en-US" altLang="en-US"/>
              <a:pPr>
                <a:defRPr/>
              </a:pPr>
              <a:t>‹#›</a:t>
            </a:fld>
            <a:endParaRPr lang="en-US" altLang="en-US"/>
          </a:p>
        </p:txBody>
      </p:sp>
    </p:spTree>
    <p:extLst>
      <p:ext uri="{BB962C8B-B14F-4D97-AF65-F5344CB8AC3E}">
        <p14:creationId xmlns:p14="http://schemas.microsoft.com/office/powerpoint/2010/main" val="11789608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F51F833-AEBB-C542-A197-5C3038F451A7}"/>
              </a:ext>
            </a:extLst>
          </p:cNvPr>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6" name="Footer Placeholder 5">
            <a:extLst>
              <a:ext uri="{FF2B5EF4-FFF2-40B4-BE49-F238E27FC236}">
                <a16:creationId xmlns:a16="http://schemas.microsoft.com/office/drawing/2014/main" id="{74752EA4-1393-0941-97BD-0A2898432EEB}"/>
              </a:ext>
            </a:extLst>
          </p:cNvPr>
          <p:cNvSpPr>
            <a:spLocks noGrp="1"/>
          </p:cNvSpPr>
          <p:nvPr>
            <p:ph type="ftr" sz="quarter" idx="11"/>
          </p:nvPr>
        </p:nvSpPr>
        <p:spPr/>
        <p:txBody>
          <a:bodyPr/>
          <a:lstStyle>
            <a:lvl1pPr>
              <a:defRPr>
                <a:latin typeface="Times New Roman"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BBEFE54A-FC21-FB47-8E09-3DEFC748E441}"/>
              </a:ext>
            </a:extLst>
          </p:cNvPr>
          <p:cNvSpPr>
            <a:spLocks noGrp="1"/>
          </p:cNvSpPr>
          <p:nvPr>
            <p:ph type="sldNum" sz="quarter" idx="12"/>
          </p:nvPr>
        </p:nvSpPr>
        <p:spPr/>
        <p:txBody>
          <a:bodyPr/>
          <a:lstStyle>
            <a:lvl1pPr>
              <a:defRPr smtClean="0">
                <a:latin typeface="Times New Roman" panose="02020603050405020304" pitchFamily="18" charset="0"/>
              </a:defRPr>
            </a:lvl1pPr>
          </a:lstStyle>
          <a:p>
            <a:pPr>
              <a:defRPr/>
            </a:pPr>
            <a:fld id="{EC2E956F-5A2F-6A4E-9C07-511A78EF4EED}" type="slidenum">
              <a:rPr lang="en-US" altLang="en-US"/>
              <a:pPr>
                <a:defRPr/>
              </a:pPr>
              <a:t>‹#›</a:t>
            </a:fld>
            <a:endParaRPr lang="en-US" altLang="en-US"/>
          </a:p>
        </p:txBody>
      </p:sp>
    </p:spTree>
    <p:extLst>
      <p:ext uri="{BB962C8B-B14F-4D97-AF65-F5344CB8AC3E}">
        <p14:creationId xmlns:p14="http://schemas.microsoft.com/office/powerpoint/2010/main" val="486692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693CB2D-3B9E-DE42-ABCF-986BA782A828}"/>
              </a:ext>
            </a:extLst>
          </p:cNvPr>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6" name="Footer Placeholder 5">
            <a:extLst>
              <a:ext uri="{FF2B5EF4-FFF2-40B4-BE49-F238E27FC236}">
                <a16:creationId xmlns:a16="http://schemas.microsoft.com/office/drawing/2014/main" id="{FAB46030-77B5-E544-8B06-4027943348D7}"/>
              </a:ext>
            </a:extLst>
          </p:cNvPr>
          <p:cNvSpPr>
            <a:spLocks noGrp="1"/>
          </p:cNvSpPr>
          <p:nvPr>
            <p:ph type="ftr" sz="quarter" idx="11"/>
          </p:nvPr>
        </p:nvSpPr>
        <p:spPr/>
        <p:txBody>
          <a:bodyPr/>
          <a:lstStyle>
            <a:lvl1pPr>
              <a:defRPr>
                <a:latin typeface="Times New Roman"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1B5EFA79-10CA-FE44-9768-872E549C85D7}"/>
              </a:ext>
            </a:extLst>
          </p:cNvPr>
          <p:cNvSpPr>
            <a:spLocks noGrp="1"/>
          </p:cNvSpPr>
          <p:nvPr>
            <p:ph type="sldNum" sz="quarter" idx="12"/>
          </p:nvPr>
        </p:nvSpPr>
        <p:spPr/>
        <p:txBody>
          <a:bodyPr/>
          <a:lstStyle>
            <a:lvl1pPr>
              <a:defRPr smtClean="0">
                <a:latin typeface="Times New Roman" panose="02020603050405020304" pitchFamily="18" charset="0"/>
              </a:defRPr>
            </a:lvl1pPr>
          </a:lstStyle>
          <a:p>
            <a:pPr>
              <a:defRPr/>
            </a:pPr>
            <a:fld id="{5C7F685A-52EE-2E46-B573-4FC5962D4582}" type="slidenum">
              <a:rPr lang="en-US" altLang="en-US"/>
              <a:pPr>
                <a:defRPr/>
              </a:pPr>
              <a:t>‹#›</a:t>
            </a:fld>
            <a:endParaRPr lang="en-US" altLang="en-US"/>
          </a:p>
        </p:txBody>
      </p:sp>
    </p:spTree>
    <p:extLst>
      <p:ext uri="{BB962C8B-B14F-4D97-AF65-F5344CB8AC3E}">
        <p14:creationId xmlns:p14="http://schemas.microsoft.com/office/powerpoint/2010/main" val="22196961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F9A615-47DB-134B-85C3-F5B14240E22B}"/>
              </a:ext>
            </a:extLst>
          </p:cNvPr>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5" name="Footer Placeholder 4">
            <a:extLst>
              <a:ext uri="{FF2B5EF4-FFF2-40B4-BE49-F238E27FC236}">
                <a16:creationId xmlns:a16="http://schemas.microsoft.com/office/drawing/2014/main" id="{2CD07A10-30EE-3341-9EE8-817E2EB08263}"/>
              </a:ext>
            </a:extLst>
          </p:cNvPr>
          <p:cNvSpPr>
            <a:spLocks noGrp="1"/>
          </p:cNvSpPr>
          <p:nvPr>
            <p:ph type="ftr" sz="quarter" idx="11"/>
          </p:nvPr>
        </p:nvSpPr>
        <p:spPr/>
        <p:txBody>
          <a:bodyPr/>
          <a:lstStyle>
            <a:lvl1pPr>
              <a:defRPr>
                <a:latin typeface="Times New Roman"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EF79173B-7C7F-6646-B588-D7EC06EA2F73}"/>
              </a:ext>
            </a:extLst>
          </p:cNvPr>
          <p:cNvSpPr>
            <a:spLocks noGrp="1"/>
          </p:cNvSpPr>
          <p:nvPr>
            <p:ph type="sldNum" sz="quarter" idx="12"/>
          </p:nvPr>
        </p:nvSpPr>
        <p:spPr/>
        <p:txBody>
          <a:bodyPr/>
          <a:lstStyle>
            <a:lvl1pPr>
              <a:defRPr smtClean="0">
                <a:latin typeface="Times New Roman" panose="02020603050405020304" pitchFamily="18" charset="0"/>
              </a:defRPr>
            </a:lvl1pPr>
          </a:lstStyle>
          <a:p>
            <a:pPr>
              <a:defRPr/>
            </a:pPr>
            <a:fld id="{182B540B-E4DF-EE4A-AD65-D487470A7670}" type="slidenum">
              <a:rPr lang="en-US" altLang="en-US"/>
              <a:pPr>
                <a:defRPr/>
              </a:pPr>
              <a:t>‹#›</a:t>
            </a:fld>
            <a:endParaRPr lang="en-US" altLang="en-US"/>
          </a:p>
        </p:txBody>
      </p:sp>
    </p:spTree>
    <p:extLst>
      <p:ext uri="{BB962C8B-B14F-4D97-AF65-F5344CB8AC3E}">
        <p14:creationId xmlns:p14="http://schemas.microsoft.com/office/powerpoint/2010/main" val="37526307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19A03F-20EA-9240-944B-9B8A454E11F5}"/>
              </a:ext>
            </a:extLst>
          </p:cNvPr>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5" name="Footer Placeholder 4">
            <a:extLst>
              <a:ext uri="{FF2B5EF4-FFF2-40B4-BE49-F238E27FC236}">
                <a16:creationId xmlns:a16="http://schemas.microsoft.com/office/drawing/2014/main" id="{B5612AD5-C5DC-A641-8628-5317D0D9E22E}"/>
              </a:ext>
            </a:extLst>
          </p:cNvPr>
          <p:cNvSpPr>
            <a:spLocks noGrp="1"/>
          </p:cNvSpPr>
          <p:nvPr>
            <p:ph type="ftr" sz="quarter" idx="11"/>
          </p:nvPr>
        </p:nvSpPr>
        <p:spPr/>
        <p:txBody>
          <a:bodyPr/>
          <a:lstStyle>
            <a:lvl1pPr>
              <a:defRPr>
                <a:latin typeface="Times New Roman"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1D93999B-589B-774B-8A0E-4C7882367B49}"/>
              </a:ext>
            </a:extLst>
          </p:cNvPr>
          <p:cNvSpPr>
            <a:spLocks noGrp="1"/>
          </p:cNvSpPr>
          <p:nvPr>
            <p:ph type="sldNum" sz="quarter" idx="12"/>
          </p:nvPr>
        </p:nvSpPr>
        <p:spPr/>
        <p:txBody>
          <a:bodyPr/>
          <a:lstStyle>
            <a:lvl1pPr>
              <a:defRPr smtClean="0">
                <a:latin typeface="Times New Roman" panose="02020603050405020304" pitchFamily="18" charset="0"/>
              </a:defRPr>
            </a:lvl1pPr>
          </a:lstStyle>
          <a:p>
            <a:pPr>
              <a:defRPr/>
            </a:pPr>
            <a:fld id="{244376B1-B0C3-EB43-B911-C5298BD41634}" type="slidenum">
              <a:rPr lang="en-US" altLang="en-US"/>
              <a:pPr>
                <a:defRPr/>
              </a:pPr>
              <a:t>‹#›</a:t>
            </a:fld>
            <a:endParaRPr lang="en-US" altLang="en-US"/>
          </a:p>
        </p:txBody>
      </p:sp>
    </p:spTree>
    <p:extLst>
      <p:ext uri="{BB962C8B-B14F-4D97-AF65-F5344CB8AC3E}">
        <p14:creationId xmlns:p14="http://schemas.microsoft.com/office/powerpoint/2010/main" val="2670781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FB34303-1B8A-3D43-899F-864D3D971C3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B42CB9D-6C98-564E-809B-BE17D3B7B1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EB58986-8ABF-1B4E-A83F-99230D284D4E}"/>
              </a:ext>
            </a:extLst>
          </p:cNvPr>
          <p:cNvSpPr>
            <a:spLocks noGrp="1" noChangeArrowheads="1"/>
          </p:cNvSpPr>
          <p:nvPr>
            <p:ph type="sldNum" sz="quarter" idx="12"/>
          </p:nvPr>
        </p:nvSpPr>
        <p:spPr>
          <a:ln/>
        </p:spPr>
        <p:txBody>
          <a:bodyPr/>
          <a:lstStyle>
            <a:lvl1pPr>
              <a:defRPr/>
            </a:lvl1pPr>
          </a:lstStyle>
          <a:p>
            <a:pPr>
              <a:defRPr/>
            </a:pPr>
            <a:fld id="{551214D1-B97F-F344-991E-BAA92D8844D1}" type="slidenum">
              <a:rPr lang="en-US" altLang="en-US"/>
              <a:pPr>
                <a:defRPr/>
              </a:pPr>
              <a:t>‹#›</a:t>
            </a:fld>
            <a:endParaRPr lang="en-US" altLang="en-US"/>
          </a:p>
        </p:txBody>
      </p:sp>
    </p:spTree>
    <p:extLst>
      <p:ext uri="{BB962C8B-B14F-4D97-AF65-F5344CB8AC3E}">
        <p14:creationId xmlns:p14="http://schemas.microsoft.com/office/powerpoint/2010/main" val="636345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88FB892-3A4E-244D-BF55-F78DD7B953D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15168D1-CE88-1248-B17A-80B4FD6DD0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8AD4E06-0F58-2E4A-870C-56C1685394A2}"/>
              </a:ext>
            </a:extLst>
          </p:cNvPr>
          <p:cNvSpPr>
            <a:spLocks noGrp="1" noChangeArrowheads="1"/>
          </p:cNvSpPr>
          <p:nvPr>
            <p:ph type="sldNum" sz="quarter" idx="12"/>
          </p:nvPr>
        </p:nvSpPr>
        <p:spPr>
          <a:ln/>
        </p:spPr>
        <p:txBody>
          <a:bodyPr/>
          <a:lstStyle>
            <a:lvl1pPr>
              <a:defRPr/>
            </a:lvl1pPr>
          </a:lstStyle>
          <a:p>
            <a:pPr>
              <a:defRPr/>
            </a:pPr>
            <a:fld id="{8088F98B-511F-7E4C-AAB7-5D09128C912B}" type="slidenum">
              <a:rPr lang="en-US" altLang="en-US"/>
              <a:pPr>
                <a:defRPr/>
              </a:pPr>
              <a:t>‹#›</a:t>
            </a:fld>
            <a:endParaRPr lang="en-US" altLang="en-US"/>
          </a:p>
        </p:txBody>
      </p:sp>
    </p:spTree>
    <p:extLst>
      <p:ext uri="{BB962C8B-B14F-4D97-AF65-F5344CB8AC3E}">
        <p14:creationId xmlns:p14="http://schemas.microsoft.com/office/powerpoint/2010/main" val="398931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bg1"/>
                </a:solidFill>
              </a:defRPr>
            </a:lvl1pPr>
          </a:lstStyle>
          <a:p>
            <a:r>
              <a:rPr lang="en-US"/>
              <a:t>Click to edit Master title style</a:t>
            </a:r>
          </a:p>
        </p:txBody>
      </p:sp>
      <p:sp>
        <p:nvSpPr>
          <p:cNvPr id="3" name="Rectangle 4">
            <a:extLst>
              <a:ext uri="{FF2B5EF4-FFF2-40B4-BE49-F238E27FC236}">
                <a16:creationId xmlns:a16="http://schemas.microsoft.com/office/drawing/2014/main" id="{39D915CF-2B8B-8D4E-B8DB-FA28EB15D8B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0EAB051-7B1E-9745-839E-1F739045A9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0104C2C-D3EC-3E40-B556-0889AB502EE9}"/>
              </a:ext>
            </a:extLst>
          </p:cNvPr>
          <p:cNvSpPr>
            <a:spLocks noGrp="1" noChangeArrowheads="1"/>
          </p:cNvSpPr>
          <p:nvPr>
            <p:ph type="sldNum" sz="quarter" idx="12"/>
          </p:nvPr>
        </p:nvSpPr>
        <p:spPr>
          <a:ln/>
        </p:spPr>
        <p:txBody>
          <a:bodyPr/>
          <a:lstStyle>
            <a:lvl1pPr>
              <a:defRPr/>
            </a:lvl1pPr>
          </a:lstStyle>
          <a:p>
            <a:pPr>
              <a:defRPr/>
            </a:pPr>
            <a:fld id="{1AA9767B-318C-F44A-92C0-C705FF18EDBC}" type="slidenum">
              <a:rPr lang="en-US" altLang="en-US"/>
              <a:pPr>
                <a:defRPr/>
              </a:pPr>
              <a:t>‹#›</a:t>
            </a:fld>
            <a:endParaRPr lang="en-US" altLang="en-US"/>
          </a:p>
        </p:txBody>
      </p:sp>
    </p:spTree>
    <p:extLst>
      <p:ext uri="{BB962C8B-B14F-4D97-AF65-F5344CB8AC3E}">
        <p14:creationId xmlns:p14="http://schemas.microsoft.com/office/powerpoint/2010/main" val="2959880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E604C61-A1B3-F943-855D-580C4D94EB6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FCBDEC2-49D9-AC4D-8AA7-136C2ABABB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352716F-E1D2-394F-BD86-A904B4DC2A3F}"/>
              </a:ext>
            </a:extLst>
          </p:cNvPr>
          <p:cNvSpPr>
            <a:spLocks noGrp="1" noChangeArrowheads="1"/>
          </p:cNvSpPr>
          <p:nvPr>
            <p:ph type="sldNum" sz="quarter" idx="12"/>
          </p:nvPr>
        </p:nvSpPr>
        <p:spPr>
          <a:ln/>
        </p:spPr>
        <p:txBody>
          <a:bodyPr/>
          <a:lstStyle>
            <a:lvl1pPr>
              <a:defRPr/>
            </a:lvl1pPr>
          </a:lstStyle>
          <a:p>
            <a:pPr>
              <a:defRPr/>
            </a:pPr>
            <a:fld id="{1E8E5209-3132-6C4D-9E81-2C987892027C}" type="slidenum">
              <a:rPr lang="en-US" altLang="en-US"/>
              <a:pPr>
                <a:defRPr/>
              </a:pPr>
              <a:t>‹#›</a:t>
            </a:fld>
            <a:endParaRPr lang="en-US" altLang="en-US"/>
          </a:p>
        </p:txBody>
      </p:sp>
    </p:spTree>
    <p:extLst>
      <p:ext uri="{BB962C8B-B14F-4D97-AF65-F5344CB8AC3E}">
        <p14:creationId xmlns:p14="http://schemas.microsoft.com/office/powerpoint/2010/main" val="2823428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4B2D72-8AA4-F049-AA1B-E9B5AE06DCB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5FF2541-39F8-7A44-ADAD-5849A842ED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79F6C56-2E5F-6346-988D-C493EE6FD1B5}"/>
              </a:ext>
            </a:extLst>
          </p:cNvPr>
          <p:cNvSpPr>
            <a:spLocks noGrp="1" noChangeArrowheads="1"/>
          </p:cNvSpPr>
          <p:nvPr>
            <p:ph type="sldNum" sz="quarter" idx="12"/>
          </p:nvPr>
        </p:nvSpPr>
        <p:spPr>
          <a:ln/>
        </p:spPr>
        <p:txBody>
          <a:bodyPr/>
          <a:lstStyle>
            <a:lvl1pPr>
              <a:defRPr/>
            </a:lvl1pPr>
          </a:lstStyle>
          <a:p>
            <a:pPr>
              <a:defRPr/>
            </a:pPr>
            <a:fld id="{AB91893B-AED8-9148-953A-F4435D01DB78}" type="slidenum">
              <a:rPr lang="en-US" altLang="en-US"/>
              <a:pPr>
                <a:defRPr/>
              </a:pPr>
              <a:t>‹#›</a:t>
            </a:fld>
            <a:endParaRPr lang="en-US" altLang="en-US"/>
          </a:p>
        </p:txBody>
      </p:sp>
    </p:spTree>
    <p:extLst>
      <p:ext uri="{BB962C8B-B14F-4D97-AF65-F5344CB8AC3E}">
        <p14:creationId xmlns:p14="http://schemas.microsoft.com/office/powerpoint/2010/main" val="150434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5FBB692-99F0-6F40-A8B9-B933212EADB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F9E04B3-8293-8641-9040-48752FBD27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5777090-8C66-6A45-B664-F8EF871D0411}"/>
              </a:ext>
            </a:extLst>
          </p:cNvPr>
          <p:cNvSpPr>
            <a:spLocks noGrp="1" noChangeArrowheads="1"/>
          </p:cNvSpPr>
          <p:nvPr>
            <p:ph type="sldNum" sz="quarter" idx="12"/>
          </p:nvPr>
        </p:nvSpPr>
        <p:spPr>
          <a:ln/>
        </p:spPr>
        <p:txBody>
          <a:bodyPr/>
          <a:lstStyle>
            <a:lvl1pPr>
              <a:defRPr/>
            </a:lvl1pPr>
          </a:lstStyle>
          <a:p>
            <a:pPr>
              <a:defRPr/>
            </a:pPr>
            <a:fld id="{D58A9D94-20A2-3540-B934-113B3B3D3EBD}" type="slidenum">
              <a:rPr lang="en-US" altLang="en-US"/>
              <a:pPr>
                <a:defRPr/>
              </a:pPr>
              <a:t>‹#›</a:t>
            </a:fld>
            <a:endParaRPr lang="en-US" altLang="en-US"/>
          </a:p>
        </p:txBody>
      </p:sp>
    </p:spTree>
    <p:extLst>
      <p:ext uri="{BB962C8B-B14F-4D97-AF65-F5344CB8AC3E}">
        <p14:creationId xmlns:p14="http://schemas.microsoft.com/office/powerpoint/2010/main" val="2614307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EDC9737-704C-F541-8258-95F823E2F6D9}"/>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53B6777-3340-F94A-93FF-7AEBF971EF7C}"/>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85D1152-9D0F-F54E-8F03-FD4E6C3C0909}"/>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pPr>
              <a:defRPr/>
            </a:pPr>
            <a:endParaRPr lang="en-US"/>
          </a:p>
        </p:txBody>
      </p:sp>
      <p:sp>
        <p:nvSpPr>
          <p:cNvPr id="1029" name="Rectangle 5">
            <a:extLst>
              <a:ext uri="{FF2B5EF4-FFF2-40B4-BE49-F238E27FC236}">
                <a16:creationId xmlns:a16="http://schemas.microsoft.com/office/drawing/2014/main" id="{D0D522E7-31FF-F046-9186-FF112F321E76}"/>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cs typeface="+mn-cs"/>
              </a:defRPr>
            </a:lvl1pPr>
          </a:lstStyle>
          <a:p>
            <a:pPr>
              <a:defRPr/>
            </a:pPr>
            <a:endParaRPr lang="en-US"/>
          </a:p>
        </p:txBody>
      </p:sp>
      <p:sp>
        <p:nvSpPr>
          <p:cNvPr id="1030" name="Rectangle 6">
            <a:extLst>
              <a:ext uri="{FF2B5EF4-FFF2-40B4-BE49-F238E27FC236}">
                <a16:creationId xmlns:a16="http://schemas.microsoft.com/office/drawing/2014/main" id="{DD292A39-4D9B-854C-B9AC-31B1A7AB1E69}"/>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6D829824-56DD-0C49-83EA-8F53238B24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3314" name="Group 2">
            <a:extLst>
              <a:ext uri="{FF2B5EF4-FFF2-40B4-BE49-F238E27FC236}">
                <a16:creationId xmlns:a16="http://schemas.microsoft.com/office/drawing/2014/main" id="{BF726F92-25FC-B34E-A3CB-40865CAF2E07}"/>
              </a:ext>
            </a:extLst>
          </p:cNvPr>
          <p:cNvGrpSpPr>
            <a:grpSpLocks/>
          </p:cNvGrpSpPr>
          <p:nvPr/>
        </p:nvGrpSpPr>
        <p:grpSpPr bwMode="auto">
          <a:xfrm>
            <a:off x="-3238500" y="0"/>
            <a:ext cx="11925300" cy="3810000"/>
            <a:chOff x="-2040" y="0"/>
            <a:chExt cx="7512" cy="2400"/>
          </a:xfrm>
        </p:grpSpPr>
        <p:sp>
          <p:nvSpPr>
            <p:cNvPr id="13320" name="AutoShape 3">
              <a:extLst>
                <a:ext uri="{FF2B5EF4-FFF2-40B4-BE49-F238E27FC236}">
                  <a16:creationId xmlns:a16="http://schemas.microsoft.com/office/drawing/2014/main" id="{810B452C-1DE2-0042-9314-DE902E88EE25}"/>
                </a:ext>
              </a:extLst>
            </p:cNvPr>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321" name="AutoShape 4">
              <a:extLst>
                <a:ext uri="{FF2B5EF4-FFF2-40B4-BE49-F238E27FC236}">
                  <a16:creationId xmlns:a16="http://schemas.microsoft.com/office/drawing/2014/main" id="{3A9967C8-1955-0B43-B289-AC6ADD787C5B}"/>
                </a:ext>
              </a:extLst>
            </p:cNvPr>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322" name="Line 5">
              <a:extLst>
                <a:ext uri="{FF2B5EF4-FFF2-40B4-BE49-F238E27FC236}">
                  <a16:creationId xmlns:a16="http://schemas.microsoft.com/office/drawing/2014/main" id="{70097057-C366-7144-A1F1-022808AC2164}"/>
                </a:ext>
              </a:extLst>
            </p:cNvPr>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315" name="Rectangle 6">
            <a:extLst>
              <a:ext uri="{FF2B5EF4-FFF2-40B4-BE49-F238E27FC236}">
                <a16:creationId xmlns:a16="http://schemas.microsoft.com/office/drawing/2014/main" id="{FCAFBA45-4B0B-0E42-97D1-0C9E3840F511}"/>
              </a:ext>
            </a:extLst>
          </p:cNvPr>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3316" name="Rectangle 7">
            <a:extLst>
              <a:ext uri="{FF2B5EF4-FFF2-40B4-BE49-F238E27FC236}">
                <a16:creationId xmlns:a16="http://schemas.microsoft.com/office/drawing/2014/main" id="{2F606ABF-08C2-C54A-BCDF-F0A7B2EE3F04}"/>
              </a:ext>
            </a:extLst>
          </p:cNvPr>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4" name="Rectangle 8">
            <a:extLst>
              <a:ext uri="{FF2B5EF4-FFF2-40B4-BE49-F238E27FC236}">
                <a16:creationId xmlns:a16="http://schemas.microsoft.com/office/drawing/2014/main" id="{686F9466-A34D-3F43-83A1-05392BAF9C0E}"/>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solidFill>
                  <a:srgbClr val="000000"/>
                </a:solidFill>
                <a:latin typeface="Verdana" pitchFamily="34" charset="0"/>
                <a:cs typeface="+mn-cs"/>
              </a:defRPr>
            </a:lvl1pPr>
          </a:lstStyle>
          <a:p>
            <a:pPr>
              <a:defRPr/>
            </a:pPr>
            <a:endParaRPr lang="en-US"/>
          </a:p>
        </p:txBody>
      </p:sp>
      <p:sp>
        <p:nvSpPr>
          <p:cNvPr id="4105" name="Rectangle 9">
            <a:extLst>
              <a:ext uri="{FF2B5EF4-FFF2-40B4-BE49-F238E27FC236}">
                <a16:creationId xmlns:a16="http://schemas.microsoft.com/office/drawing/2014/main" id="{208E6E45-455A-614D-9D1F-9A9E92B0834E}"/>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solidFill>
                  <a:srgbClr val="000000"/>
                </a:solidFill>
                <a:latin typeface="Verdana" pitchFamily="34" charset="0"/>
                <a:cs typeface="+mn-cs"/>
              </a:defRPr>
            </a:lvl1pPr>
          </a:lstStyle>
          <a:p>
            <a:pPr>
              <a:defRPr/>
            </a:pPr>
            <a:endParaRPr lang="en-US"/>
          </a:p>
        </p:txBody>
      </p:sp>
      <p:sp>
        <p:nvSpPr>
          <p:cNvPr id="4106" name="Rectangle 10">
            <a:extLst>
              <a:ext uri="{FF2B5EF4-FFF2-40B4-BE49-F238E27FC236}">
                <a16:creationId xmlns:a16="http://schemas.microsoft.com/office/drawing/2014/main" id="{2DE1E0A9-63B4-7949-B3B7-67759F93B004}"/>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solidFill>
                  <a:srgbClr val="000000"/>
                </a:solidFill>
                <a:latin typeface="Verdana" panose="020B0604030504040204" pitchFamily="34" charset="0"/>
              </a:defRPr>
            </a:lvl1pPr>
          </a:lstStyle>
          <a:p>
            <a:pPr>
              <a:defRPr/>
            </a:pPr>
            <a:fld id="{24C8AE31-AA0F-CC48-A606-BCE506A8F73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25602" name="Group 2">
            <a:extLst>
              <a:ext uri="{FF2B5EF4-FFF2-40B4-BE49-F238E27FC236}">
                <a16:creationId xmlns:a16="http://schemas.microsoft.com/office/drawing/2014/main" id="{E83B2DB2-F5C0-3A48-A4A7-8EA800984ED2}"/>
              </a:ext>
            </a:extLst>
          </p:cNvPr>
          <p:cNvGrpSpPr>
            <a:grpSpLocks/>
          </p:cNvGrpSpPr>
          <p:nvPr/>
        </p:nvGrpSpPr>
        <p:grpSpPr bwMode="auto">
          <a:xfrm>
            <a:off x="-3238500" y="0"/>
            <a:ext cx="11925300" cy="3810000"/>
            <a:chOff x="-2040" y="0"/>
            <a:chExt cx="7512" cy="2400"/>
          </a:xfrm>
        </p:grpSpPr>
        <p:sp>
          <p:nvSpPr>
            <p:cNvPr id="25608" name="AutoShape 3">
              <a:extLst>
                <a:ext uri="{FF2B5EF4-FFF2-40B4-BE49-F238E27FC236}">
                  <a16:creationId xmlns:a16="http://schemas.microsoft.com/office/drawing/2014/main" id="{3A3C2953-4A14-3E45-A334-5AF3C5CB985F}"/>
                </a:ext>
              </a:extLst>
            </p:cNvPr>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609" name="AutoShape 4">
              <a:extLst>
                <a:ext uri="{FF2B5EF4-FFF2-40B4-BE49-F238E27FC236}">
                  <a16:creationId xmlns:a16="http://schemas.microsoft.com/office/drawing/2014/main" id="{C7A648CD-327C-624B-AC5F-FD47C6B496A9}"/>
                </a:ext>
              </a:extLst>
            </p:cNvPr>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610" name="Line 5">
              <a:extLst>
                <a:ext uri="{FF2B5EF4-FFF2-40B4-BE49-F238E27FC236}">
                  <a16:creationId xmlns:a16="http://schemas.microsoft.com/office/drawing/2014/main" id="{47EE46FB-8197-E44C-A1DC-B82FD1CB7072}"/>
                </a:ext>
              </a:extLst>
            </p:cNvPr>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5603" name="Rectangle 6">
            <a:extLst>
              <a:ext uri="{FF2B5EF4-FFF2-40B4-BE49-F238E27FC236}">
                <a16:creationId xmlns:a16="http://schemas.microsoft.com/office/drawing/2014/main" id="{D67B4C51-1B6A-354C-AD21-29B043D8BF45}"/>
              </a:ext>
            </a:extLst>
          </p:cNvPr>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5604" name="Rectangle 7">
            <a:extLst>
              <a:ext uri="{FF2B5EF4-FFF2-40B4-BE49-F238E27FC236}">
                <a16:creationId xmlns:a16="http://schemas.microsoft.com/office/drawing/2014/main" id="{7D0C12F2-4A41-4842-B8C8-20E7FB4F0EC2}"/>
              </a:ext>
            </a:extLst>
          </p:cNvPr>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4" name="Rectangle 8">
            <a:extLst>
              <a:ext uri="{FF2B5EF4-FFF2-40B4-BE49-F238E27FC236}">
                <a16:creationId xmlns:a16="http://schemas.microsoft.com/office/drawing/2014/main" id="{A32EE35F-2B38-714A-BCB9-C31CE2495CAD}"/>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solidFill>
                  <a:srgbClr val="000000"/>
                </a:solidFill>
                <a:latin typeface="Verdana" pitchFamily="34" charset="0"/>
                <a:cs typeface="+mn-cs"/>
              </a:defRPr>
            </a:lvl1pPr>
          </a:lstStyle>
          <a:p>
            <a:pPr>
              <a:defRPr/>
            </a:pPr>
            <a:endParaRPr lang="en-US"/>
          </a:p>
        </p:txBody>
      </p:sp>
      <p:sp>
        <p:nvSpPr>
          <p:cNvPr id="4105" name="Rectangle 9">
            <a:extLst>
              <a:ext uri="{FF2B5EF4-FFF2-40B4-BE49-F238E27FC236}">
                <a16:creationId xmlns:a16="http://schemas.microsoft.com/office/drawing/2014/main" id="{6A0FCFEE-6990-BE42-9EAF-7E3CFB148A47}"/>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solidFill>
                  <a:srgbClr val="000000"/>
                </a:solidFill>
                <a:latin typeface="Verdana" pitchFamily="34" charset="0"/>
                <a:cs typeface="+mn-cs"/>
              </a:defRPr>
            </a:lvl1pPr>
          </a:lstStyle>
          <a:p>
            <a:pPr>
              <a:defRPr/>
            </a:pPr>
            <a:endParaRPr lang="en-US"/>
          </a:p>
        </p:txBody>
      </p:sp>
      <p:sp>
        <p:nvSpPr>
          <p:cNvPr id="4106" name="Rectangle 10">
            <a:extLst>
              <a:ext uri="{FF2B5EF4-FFF2-40B4-BE49-F238E27FC236}">
                <a16:creationId xmlns:a16="http://schemas.microsoft.com/office/drawing/2014/main" id="{8F707A2F-1580-4245-BC1A-46587EE15310}"/>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solidFill>
                  <a:srgbClr val="000000"/>
                </a:solidFill>
                <a:latin typeface="Verdana" panose="020B0604030504040204" pitchFamily="34" charset="0"/>
              </a:defRPr>
            </a:lvl1pPr>
          </a:lstStyle>
          <a:p>
            <a:pPr>
              <a:defRPr/>
            </a:pPr>
            <a:fld id="{5FEAB2F5-C906-AC49-BFA0-C9C327BC396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http://www.state.de.us/dhss/dph/dpc/images/peplftr.gif" TargetMode="External"/><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mhqc01data/dataiv/users/common/Educational%20Support/CPS%20Teleconference%206-15-12/Track46.mp3" TargetMode="External"/><Relationship Id="rId1" Type="http://schemas.microsoft.com/office/2007/relationships/media" Target="file:////mhqc01data/dataiv/users/common/Educational%20Support/CPS%20Teleconference%206-15-12/Track46.mp3" TargetMode="External"/><Relationship Id="rId5" Type="http://schemas.openxmlformats.org/officeDocument/2006/relationships/image" Target="../media/image28.jpeg"/><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mailto:cps@miemss.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I:\Educational Support\CPS Teleconference 6-15-12\title.gif">
            <a:extLst>
              <a:ext uri="{FF2B5EF4-FFF2-40B4-BE49-F238E27FC236}">
                <a16:creationId xmlns:a16="http://schemas.microsoft.com/office/drawing/2014/main" id="{C53ECCB9-3364-C440-ADA5-5BB30CAA9EF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3921125"/>
            <a:ext cx="2133600"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CA9B3387-6B0F-DF45-8D0F-AE3844BC35A0}"/>
              </a:ext>
            </a:extLst>
          </p:cNvPr>
          <p:cNvSpPr>
            <a:spLocks noGrp="1" noChangeArrowheads="1"/>
          </p:cNvSpPr>
          <p:nvPr>
            <p:ph type="title"/>
          </p:nvPr>
        </p:nvSpPr>
        <p:spPr>
          <a:xfrm>
            <a:off x="838200" y="1828800"/>
            <a:ext cx="7677150" cy="3471863"/>
          </a:xfrm>
        </p:spPr>
        <p:txBody>
          <a:bodyPr/>
          <a:lstStyle/>
          <a:p>
            <a:pPr eaLnBrk="1" hangingPunct="1">
              <a:defRPr/>
            </a:pPr>
            <a:r>
              <a:rPr lang="en-US" altLang="en-US" sz="3600" dirty="0"/>
              <a:t>  </a:t>
            </a:r>
            <a:r>
              <a:rPr lang="en-US" altLang="en-US" sz="4800" b="1" dirty="0">
                <a:solidFill>
                  <a:schemeClr val="bg1"/>
                </a:solidFill>
                <a:effectLst>
                  <a:outerShdw blurRad="38100" dist="38100" dir="2700000" algn="tl">
                    <a:srgbClr val="000000">
                      <a:alpha val="43137"/>
                    </a:srgbClr>
                  </a:outerShdw>
                </a:effectLst>
              </a:rPr>
              <a:t>Buckle Up Challenges </a:t>
            </a:r>
            <a:br>
              <a:rPr lang="en-US" altLang="en-US" sz="4800" b="1" dirty="0">
                <a:solidFill>
                  <a:schemeClr val="bg1"/>
                </a:solidFill>
                <a:effectLst>
                  <a:outerShdw blurRad="38100" dist="38100" dir="2700000" algn="tl">
                    <a:srgbClr val="000000">
                      <a:alpha val="43137"/>
                    </a:srgbClr>
                  </a:outerShdw>
                </a:effectLst>
              </a:rPr>
            </a:br>
            <a:r>
              <a:rPr lang="en-US" altLang="en-US" sz="4800" b="1" dirty="0">
                <a:solidFill>
                  <a:schemeClr val="bg1"/>
                </a:solidFill>
                <a:effectLst>
                  <a:outerShdw blurRad="38100" dist="38100" dir="2700000" algn="tl">
                    <a:srgbClr val="000000">
                      <a:alpha val="43137"/>
                    </a:srgbClr>
                  </a:outerShdw>
                </a:effectLst>
              </a:rPr>
              <a:t>and Strategies for </a:t>
            </a:r>
            <a:br>
              <a:rPr lang="en-US" altLang="en-US" sz="4800" b="1" dirty="0">
                <a:solidFill>
                  <a:schemeClr val="bg1"/>
                </a:solidFill>
                <a:effectLst>
                  <a:outerShdw blurRad="38100" dist="38100" dir="2700000" algn="tl">
                    <a:srgbClr val="000000">
                      <a:alpha val="43137"/>
                    </a:srgbClr>
                  </a:outerShdw>
                </a:effectLst>
              </a:rPr>
            </a:br>
            <a:r>
              <a:rPr lang="en-US" altLang="en-US" sz="4800" b="1" dirty="0">
                <a:solidFill>
                  <a:schemeClr val="bg1"/>
                </a:solidFill>
                <a:effectLst>
                  <a:outerShdw blurRad="38100" dist="38100" dir="2700000" algn="tl">
                    <a:srgbClr val="000000">
                      <a:alpha val="43137"/>
                    </a:srgbClr>
                  </a:outerShdw>
                </a:effectLst>
              </a:rPr>
              <a:t>Hard-To-Reach Groups</a:t>
            </a:r>
            <a:r>
              <a:rPr lang="en-US" altLang="en-US" sz="3600" dirty="0">
                <a:solidFill>
                  <a:schemeClr val="bg1"/>
                </a:solidFill>
                <a:effectLst>
                  <a:outerShdw blurRad="38100" dist="38100" dir="2700000" algn="tl">
                    <a:srgbClr val="000000">
                      <a:alpha val="43137"/>
                    </a:srgbClr>
                  </a:outerShdw>
                </a:effectLst>
              </a:rPr>
              <a:t/>
            </a:r>
            <a:br>
              <a:rPr lang="en-US" altLang="en-US" sz="3600" dirty="0">
                <a:solidFill>
                  <a:schemeClr val="bg1"/>
                </a:solidFill>
                <a:effectLst>
                  <a:outerShdw blurRad="38100" dist="38100" dir="2700000" algn="tl">
                    <a:srgbClr val="000000">
                      <a:alpha val="43137"/>
                    </a:srgbClr>
                  </a:outerShdw>
                </a:effectLst>
              </a:rPr>
            </a:br>
            <a:endParaRPr lang="en-US" altLang="en-US" sz="3600" u="sng" dirty="0">
              <a:solidFill>
                <a:schemeClr val="bg1"/>
              </a:solidFill>
              <a:effectLst>
                <a:outerShdw blurRad="38100" dist="38100" dir="2700000" algn="tl">
                  <a:srgbClr val="000000">
                    <a:alpha val="43137"/>
                  </a:srgbClr>
                </a:outerShdw>
              </a:effectLst>
            </a:endParaRPr>
          </a:p>
        </p:txBody>
      </p:sp>
      <p:pic>
        <p:nvPicPr>
          <p:cNvPr id="39939" name="Picture 22" descr="CPSbanner">
            <a:extLst>
              <a:ext uri="{FF2B5EF4-FFF2-40B4-BE49-F238E27FC236}">
                <a16:creationId xmlns:a16="http://schemas.microsoft.com/office/drawing/2014/main" id="{012B816A-987B-BE48-BF38-E3BD0B867AD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1163" y="533400"/>
            <a:ext cx="8382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7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a:extLst>
              <a:ext uri="{FF2B5EF4-FFF2-40B4-BE49-F238E27FC236}">
                <a16:creationId xmlns:a16="http://schemas.microsoft.com/office/drawing/2014/main" id="{C0F2AF52-D728-EE42-BADA-A8C54EA8C530}"/>
              </a:ext>
            </a:extLst>
          </p:cNvPr>
          <p:cNvSpPr>
            <a:spLocks noGrp="1" noChangeArrowheads="1"/>
          </p:cNvSpPr>
          <p:nvPr>
            <p:ph type="body" idx="1"/>
          </p:nvPr>
        </p:nvSpPr>
        <p:spPr/>
        <p:txBody>
          <a:bodyPr/>
          <a:lstStyle/>
          <a:p>
            <a:pPr marL="112713" indent="-112713" eaLnBrk="1" hangingPunct="1">
              <a:spcBef>
                <a:spcPct val="0"/>
              </a:spcBef>
              <a:buFontTx/>
              <a:buNone/>
              <a:defRPr/>
            </a:pPr>
            <a:r>
              <a:rPr lang="en-US" altLang="en-US" sz="2800" dirty="0">
                <a:solidFill>
                  <a:schemeClr val="bg1"/>
                </a:solidFill>
                <a:effectLst>
                  <a:outerShdw blurRad="38100" dist="38100" dir="2700000" algn="tl">
                    <a:srgbClr val="000000">
                      <a:alpha val="43137"/>
                    </a:srgbClr>
                  </a:outerShdw>
                </a:effectLst>
              </a:rPr>
              <a:t>“</a:t>
            </a:r>
            <a:r>
              <a:rPr lang="en-US" altLang="en-US" sz="2800" dirty="0" err="1">
                <a:solidFill>
                  <a:schemeClr val="bg1"/>
                </a:solidFill>
                <a:effectLst>
                  <a:outerShdw blurRad="38100" dist="38100" dir="2700000" algn="tl">
                    <a:srgbClr val="000000">
                      <a:alpha val="43137"/>
                    </a:srgbClr>
                  </a:outerShdw>
                </a:effectLst>
              </a:rPr>
              <a:t>Hispanicity</a:t>
            </a:r>
            <a:r>
              <a:rPr lang="en-US" altLang="en-US" sz="2800" dirty="0">
                <a:solidFill>
                  <a:schemeClr val="bg1"/>
                </a:solidFill>
                <a:effectLst>
                  <a:outerShdw blurRad="38100" dist="38100" dir="2700000" algn="tl">
                    <a:srgbClr val="000000">
                      <a:alpha val="43137"/>
                    </a:srgbClr>
                  </a:outerShdw>
                </a:effectLst>
              </a:rPr>
              <a:t> includes 20 Spanish-speaking nationalities that differ across many dimensions including immigration history, legal status, socioeconomic status, shades of skin color and political views. Therefore, cultural and behavioral differences between Hispanics of different national origins might affect prevalence of seat belt use.” </a:t>
            </a:r>
          </a:p>
          <a:p>
            <a:pPr eaLnBrk="1" hangingPunct="1">
              <a:spcBef>
                <a:spcPct val="0"/>
              </a:spcBef>
              <a:buFontTx/>
              <a:buNone/>
              <a:defRPr/>
            </a:pPr>
            <a:r>
              <a:rPr lang="en-US" altLang="en-US" sz="1600" dirty="0">
                <a:solidFill>
                  <a:schemeClr val="bg1"/>
                </a:solidFill>
                <a:effectLst>
                  <a:outerShdw blurRad="38100" dist="38100" dir="2700000" algn="tl">
                    <a:srgbClr val="000000">
                      <a:alpha val="43137"/>
                    </a:srgbClr>
                  </a:outerShdw>
                </a:effectLst>
              </a:rPr>
              <a:t>					Injury Prevention, Dec 2006, 12(6), 421-426</a:t>
            </a:r>
            <a:r>
              <a:rPr lang="en-US" altLang="en-US" sz="2800" dirty="0">
                <a:solidFill>
                  <a:schemeClr val="bg1"/>
                </a:solidFill>
                <a:effectLst>
                  <a:outerShdw blurRad="38100" dist="38100" dir="2700000" algn="tl">
                    <a:srgbClr val="000000">
                      <a:alpha val="43137"/>
                    </a:srgbClr>
                  </a:outerShdw>
                </a:effectLst>
              </a:rPr>
              <a:t>.</a:t>
            </a:r>
          </a:p>
          <a:p>
            <a:pPr eaLnBrk="1" hangingPunct="1">
              <a:spcBef>
                <a:spcPct val="0"/>
              </a:spcBef>
              <a:buFontTx/>
              <a:buNone/>
              <a:defRPr/>
            </a:pPr>
            <a:endParaRPr lang="en-US" altLang="en-US" sz="2800" dirty="0">
              <a:solidFill>
                <a:schemeClr val="bg1"/>
              </a:solidFill>
              <a:effectLst>
                <a:outerShdw blurRad="38100" dist="38100" dir="2700000" algn="tl">
                  <a:srgbClr val="000000">
                    <a:alpha val="43137"/>
                  </a:srgbClr>
                </a:outerShdw>
              </a:effectLst>
            </a:endParaRPr>
          </a:p>
          <a:p>
            <a:pPr eaLnBrk="1" hangingPunct="1">
              <a:defRPr/>
            </a:pPr>
            <a:endParaRPr lang="en-US" altLang="en-US" sz="2800" dirty="0">
              <a:solidFill>
                <a:schemeClr val="bg1"/>
              </a:solidFill>
              <a:effectLst>
                <a:outerShdw blurRad="38100" dist="38100" dir="2700000" algn="tl">
                  <a:srgbClr val="000000">
                    <a:alpha val="43137"/>
                  </a:srgbClr>
                </a:outerShdw>
              </a:effectLst>
            </a:endParaRPr>
          </a:p>
        </p:txBody>
      </p:sp>
      <p:sp>
        <p:nvSpPr>
          <p:cNvPr id="7" name="Rectangle 1026">
            <a:extLst>
              <a:ext uri="{FF2B5EF4-FFF2-40B4-BE49-F238E27FC236}">
                <a16:creationId xmlns:a16="http://schemas.microsoft.com/office/drawing/2014/main" id="{86E0B26E-E89D-5C48-A5BB-75F02E4B2B1B}"/>
              </a:ext>
            </a:extLst>
          </p:cNvPr>
          <p:cNvSpPr>
            <a:spLocks noGrp="1" noChangeArrowheads="1"/>
          </p:cNvSpPr>
          <p:nvPr>
            <p:ph type="title"/>
          </p:nvPr>
        </p:nvSpPr>
        <p:spPr>
          <a:xfrm>
            <a:off x="152400" y="533400"/>
            <a:ext cx="8763000" cy="762000"/>
          </a:xfrm>
        </p:spPr>
        <p:txBody>
          <a:bodyPr/>
          <a:lstStyle/>
          <a:p>
            <a:pPr eaLnBrk="1" hangingPunct="1">
              <a:defRPr/>
            </a:pPr>
            <a:r>
              <a:rPr lang="en-US" altLang="en-US" sz="3600" b="1" i="1" dirty="0">
                <a:solidFill>
                  <a:srgbClr val="FFFF00"/>
                </a:solidFill>
                <a:effectLst>
                  <a:outerShdw blurRad="38100" dist="38100" dir="2700000" algn="tl">
                    <a:srgbClr val="000000">
                      <a:alpha val="43137"/>
                    </a:srgbClr>
                  </a:outerShdw>
                </a:effectLst>
              </a:rPr>
              <a:t>Restraint Use in Population Groups:  Hispanics</a:t>
            </a:r>
          </a:p>
        </p:txBody>
      </p:sp>
    </p:spTree>
  </p:cSld>
  <p:clrMapOvr>
    <a:masterClrMapping/>
  </p:clrMapOvr>
  <p:transition spd="slow" advClick="0" advTm="30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a:extLst>
              <a:ext uri="{FF2B5EF4-FFF2-40B4-BE49-F238E27FC236}">
                <a16:creationId xmlns:a16="http://schemas.microsoft.com/office/drawing/2014/main" id="{867F6015-3A24-104E-B351-E78B8CA1C761}"/>
              </a:ext>
            </a:extLst>
          </p:cNvPr>
          <p:cNvSpPr>
            <a:spLocks noGrp="1" noChangeArrowheads="1"/>
          </p:cNvSpPr>
          <p:nvPr>
            <p:ph type="title"/>
          </p:nvPr>
        </p:nvSpPr>
        <p:spPr>
          <a:xfrm>
            <a:off x="685800" y="609600"/>
            <a:ext cx="7772400" cy="381000"/>
          </a:xfrm>
        </p:spPr>
        <p:txBody>
          <a:bodyPr/>
          <a:lstStyle/>
          <a:p>
            <a:pPr eaLnBrk="1" hangingPunct="1">
              <a:defRPr/>
            </a:pPr>
            <a:r>
              <a:rPr lang="en-US" altLang="en-US" sz="4000" b="1" i="1" dirty="0">
                <a:solidFill>
                  <a:srgbClr val="FFFF00"/>
                </a:solidFill>
                <a:effectLst>
                  <a:outerShdw blurRad="38100" dist="38100" dir="2700000" algn="tl">
                    <a:srgbClr val="000000">
                      <a:alpha val="43137"/>
                    </a:srgbClr>
                  </a:outerShdw>
                </a:effectLst>
              </a:rPr>
              <a:t>Challenges</a:t>
            </a:r>
            <a:r>
              <a:rPr lang="en-US" altLang="en-US" sz="8000" b="1" i="1" dirty="0">
                <a:solidFill>
                  <a:srgbClr val="FFFF00"/>
                </a:solidFill>
                <a:effectLst>
                  <a:outerShdw blurRad="38100" dist="38100" dir="2700000" algn="tl">
                    <a:srgbClr val="000000">
                      <a:alpha val="43137"/>
                    </a:srgbClr>
                  </a:outerShdw>
                </a:effectLst>
              </a:rPr>
              <a:t> </a:t>
            </a:r>
            <a:r>
              <a:rPr lang="en-US" altLang="en-US" sz="4000" b="1" i="1" dirty="0">
                <a:solidFill>
                  <a:srgbClr val="FFFF00"/>
                </a:solidFill>
                <a:effectLst>
                  <a:outerShdw blurRad="38100" dist="38100" dir="2700000" algn="tl">
                    <a:srgbClr val="000000">
                      <a:alpha val="43137"/>
                    </a:srgbClr>
                  </a:outerShdw>
                </a:effectLst>
              </a:rPr>
              <a:t>to Buckling Up</a:t>
            </a:r>
          </a:p>
        </p:txBody>
      </p:sp>
      <p:sp>
        <p:nvSpPr>
          <p:cNvPr id="36867" name="Rectangle 1027">
            <a:extLst>
              <a:ext uri="{FF2B5EF4-FFF2-40B4-BE49-F238E27FC236}">
                <a16:creationId xmlns:a16="http://schemas.microsoft.com/office/drawing/2014/main" id="{0784972B-413E-CE46-A71B-B160D4864A54}"/>
              </a:ext>
            </a:extLst>
          </p:cNvPr>
          <p:cNvSpPr>
            <a:spLocks noGrp="1" noChangeArrowheads="1"/>
          </p:cNvSpPr>
          <p:nvPr>
            <p:ph type="body" idx="1"/>
          </p:nvPr>
        </p:nvSpPr>
        <p:spPr/>
        <p:txBody>
          <a:bodyPr/>
          <a:lstStyle/>
          <a:p>
            <a:pPr marL="112713" indent="-112713" eaLnBrk="1" hangingPunct="1">
              <a:buFontTx/>
              <a:buNone/>
              <a:defRPr/>
            </a:pPr>
            <a:r>
              <a:rPr lang="en-US" altLang="en-US" sz="3600" dirty="0">
                <a:solidFill>
                  <a:schemeClr val="bg1"/>
                </a:solidFill>
                <a:effectLst>
                  <a:outerShdw blurRad="38100" dist="38100" dir="2700000" algn="tl">
                    <a:srgbClr val="000000">
                      <a:alpha val="43137"/>
                    </a:srgbClr>
                  </a:outerShdw>
                </a:effectLst>
              </a:rPr>
              <a:t>What are the challenges and strategies among specific sub-groups in getting adults and children buckled up—every time, in every vehicle, and having the restraints used properly?</a:t>
            </a:r>
          </a:p>
        </p:txBody>
      </p:sp>
    </p:spTree>
  </p:cSld>
  <p:clrMapOvr>
    <a:masterClrMapping/>
  </p:clrMapOvr>
  <p:transition spd="slow" advClick="0" advTm="12000"/>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120958A5-BEFF-7F4B-80DA-ED5FC616499E}"/>
              </a:ext>
            </a:extLst>
          </p:cNvPr>
          <p:cNvSpPr>
            <a:spLocks noGrp="1" noChangeArrowheads="1"/>
          </p:cNvSpPr>
          <p:nvPr>
            <p:ph type="ctrTitle"/>
          </p:nvPr>
        </p:nvSpPr>
        <p:spPr>
          <a:xfrm>
            <a:off x="381000" y="1676400"/>
            <a:ext cx="8534400" cy="1371600"/>
          </a:xfrm>
        </p:spPr>
        <p:txBody>
          <a:bodyPr/>
          <a:lstStyle/>
          <a:p>
            <a:pPr algn="ctr" eaLnBrk="1" hangingPunct="1">
              <a:defRPr/>
            </a:pPr>
            <a:r>
              <a:rPr lang="en-US" altLang="en-US" sz="3600" b="1" dirty="0">
                <a:solidFill>
                  <a:srgbClr val="FFFF00"/>
                </a:solidFill>
                <a:effectLst>
                  <a:outerShdw blurRad="38100" dist="38100" dir="2700000" algn="tl">
                    <a:srgbClr val="000000">
                      <a:alpha val="43137"/>
                    </a:srgbClr>
                  </a:outerShdw>
                </a:effectLst>
              </a:rPr>
              <a:t/>
            </a:r>
            <a:br>
              <a:rPr lang="en-US" altLang="en-US" sz="3600" b="1" dirty="0">
                <a:solidFill>
                  <a:srgbClr val="FFFF00"/>
                </a:solidFill>
                <a:effectLst>
                  <a:outerShdw blurRad="38100" dist="38100" dir="2700000" algn="tl">
                    <a:srgbClr val="000000">
                      <a:alpha val="43137"/>
                    </a:srgbClr>
                  </a:outerShdw>
                </a:effectLst>
              </a:rPr>
            </a:br>
            <a:r>
              <a:rPr lang="en-US" altLang="en-US" sz="3600" b="1" dirty="0">
                <a:solidFill>
                  <a:srgbClr val="FFFF00"/>
                </a:solidFill>
                <a:effectLst>
                  <a:outerShdw blurRad="38100" dist="38100" dir="2700000" algn="tl">
                    <a:srgbClr val="000000">
                      <a:alpha val="43137"/>
                    </a:srgbClr>
                  </a:outerShdw>
                </a:effectLst>
              </a:rPr>
              <a:t/>
            </a:r>
            <a:br>
              <a:rPr lang="en-US" altLang="en-US" sz="3600" b="1" dirty="0">
                <a:solidFill>
                  <a:srgbClr val="FFFF00"/>
                </a:solidFill>
                <a:effectLst>
                  <a:outerShdw blurRad="38100" dist="38100" dir="2700000" algn="tl">
                    <a:srgbClr val="000000">
                      <a:alpha val="43137"/>
                    </a:srgbClr>
                  </a:outerShdw>
                </a:effectLst>
              </a:rPr>
            </a:br>
            <a:r>
              <a:rPr lang="en-US" altLang="en-US" sz="3600" b="1" dirty="0">
                <a:solidFill>
                  <a:srgbClr val="FFFF00"/>
                </a:solidFill>
                <a:effectLst>
                  <a:outerShdw blurRad="38100" dist="38100" dir="2700000" algn="tl">
                    <a:srgbClr val="000000">
                      <a:alpha val="43137"/>
                    </a:srgbClr>
                  </a:outerShdw>
                </a:effectLst>
              </a:rPr>
              <a:t/>
            </a:r>
            <a:br>
              <a:rPr lang="en-US" altLang="en-US" sz="3600" b="1" dirty="0">
                <a:solidFill>
                  <a:srgbClr val="FFFF00"/>
                </a:solidFill>
                <a:effectLst>
                  <a:outerShdw blurRad="38100" dist="38100" dir="2700000" algn="tl">
                    <a:srgbClr val="000000">
                      <a:alpha val="43137"/>
                    </a:srgbClr>
                  </a:outerShdw>
                </a:effectLst>
              </a:rPr>
            </a:br>
            <a:r>
              <a:rPr lang="en-US" altLang="en-US" sz="3600" b="1" dirty="0">
                <a:solidFill>
                  <a:srgbClr val="FFFF00"/>
                </a:solidFill>
                <a:effectLst>
                  <a:outerShdw blurRad="38100" dist="38100" dir="2700000" algn="tl">
                    <a:srgbClr val="000000">
                      <a:alpha val="43137"/>
                    </a:srgbClr>
                  </a:outerShdw>
                </a:effectLst>
              </a:rPr>
              <a:t>Bucking Up Challenges and Strategies in Hard-to-Reach Populations</a:t>
            </a:r>
            <a:br>
              <a:rPr lang="en-US" altLang="en-US" sz="3600" b="1" dirty="0">
                <a:solidFill>
                  <a:srgbClr val="FFFF00"/>
                </a:solidFill>
                <a:effectLst>
                  <a:outerShdw blurRad="38100" dist="38100" dir="2700000" algn="tl">
                    <a:srgbClr val="000000">
                      <a:alpha val="43137"/>
                    </a:srgbClr>
                  </a:outerShdw>
                </a:effectLst>
              </a:rPr>
            </a:br>
            <a:endParaRPr lang="en-US" altLang="en-US" sz="3600" b="1" dirty="0">
              <a:solidFill>
                <a:srgbClr val="FFFF00"/>
              </a:solidFill>
              <a:effectLst>
                <a:outerShdw blurRad="38100" dist="38100" dir="2700000" algn="tl">
                  <a:srgbClr val="000000">
                    <a:alpha val="43137"/>
                  </a:srgbClr>
                </a:outerShdw>
              </a:effectLst>
            </a:endParaRPr>
          </a:p>
        </p:txBody>
      </p:sp>
      <p:pic>
        <p:nvPicPr>
          <p:cNvPr id="52226" name="Picture 4" descr="Image of a line of people">
            <a:extLst>
              <a:ext uri="{FF2B5EF4-FFF2-40B4-BE49-F238E27FC236}">
                <a16:creationId xmlns:a16="http://schemas.microsoft.com/office/drawing/2014/main" id="{70A6F63A-3EBF-C146-A600-04FBB9D42DAA}"/>
              </a:ext>
            </a:extLst>
          </p:cNvPr>
          <p:cNvPicPr>
            <a:picLocks noGrp="1" noChangeAspect="1" noChangeArrowheads="1"/>
          </p:cNvPicPr>
          <p:nvPr>
            <p:ph type="subTitle" idx="1"/>
          </p:nvPr>
        </p:nvPicPr>
        <p:blipFill>
          <a:blip r:embed="rId2" r:link="rId3">
            <a:extLst>
              <a:ext uri="{28A0092B-C50C-407E-A947-70E740481C1C}">
                <a14:useLocalDpi xmlns:a14="http://schemas.microsoft.com/office/drawing/2010/main"/>
              </a:ext>
            </a:extLst>
          </a:blip>
          <a:srcRect/>
          <a:stretch>
            <a:fillRect/>
          </a:stretch>
        </p:blipFill>
        <p:spPr>
          <a:xfrm>
            <a:off x="1143000" y="2971800"/>
            <a:ext cx="7162800" cy="1417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27" name="Text Box 5">
            <a:extLst>
              <a:ext uri="{FF2B5EF4-FFF2-40B4-BE49-F238E27FC236}">
                <a16:creationId xmlns:a16="http://schemas.microsoft.com/office/drawing/2014/main" id="{1AE29B58-2303-C746-961D-54E84C3ADB1B}"/>
              </a:ext>
            </a:extLst>
          </p:cNvPr>
          <p:cNvSpPr txBox="1">
            <a:spLocks noChangeArrowheads="1"/>
          </p:cNvSpPr>
          <p:nvPr/>
        </p:nvSpPr>
        <p:spPr bwMode="auto">
          <a:xfrm>
            <a:off x="609600" y="4953000"/>
            <a:ext cx="7924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defRPr>
            </a:lvl9pPr>
          </a:lstStyle>
          <a:p>
            <a:pPr algn="ctr">
              <a:spcBef>
                <a:spcPct val="50000"/>
              </a:spcBef>
              <a:buClrTx/>
              <a:buSzTx/>
              <a:buFontTx/>
              <a:buNone/>
            </a:pPr>
            <a:r>
              <a:rPr lang="en-US" altLang="en-US" sz="2400" b="1">
                <a:solidFill>
                  <a:schemeClr val="bg1"/>
                </a:solidFill>
              </a:rPr>
              <a:t>Jewel Johnson, Traffic Safety Advocate</a:t>
            </a:r>
          </a:p>
        </p:txBody>
      </p:sp>
    </p:spTree>
  </p:cSld>
  <p:clrMapOvr>
    <a:masterClrMapping/>
  </p:clrMapOvr>
  <p:transition spd="slow" advClick="0" advTm="17000"/>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E76530D-B673-414E-B841-E43B0CBC8CA7}"/>
              </a:ext>
            </a:extLst>
          </p:cNvPr>
          <p:cNvSpPr>
            <a:spLocks noGrp="1" noChangeArrowheads="1"/>
          </p:cNvSpPr>
          <p:nvPr>
            <p:ph type="title"/>
          </p:nvPr>
        </p:nvSpPr>
        <p:spPr>
          <a:xfrm>
            <a:off x="1370013" y="301625"/>
            <a:ext cx="7313612" cy="688975"/>
          </a:xfrm>
        </p:spPr>
        <p:txBody>
          <a:bodyPr/>
          <a:lstStyle/>
          <a:p>
            <a:pPr algn="ctr" eaLnBrk="1" hangingPunct="1">
              <a:defRPr/>
            </a:pPr>
            <a:r>
              <a:rPr lang="en-US" altLang="en-US" b="1" dirty="0">
                <a:solidFill>
                  <a:srgbClr val="FFFF00"/>
                </a:solidFill>
                <a:effectLst>
                  <a:outerShdw blurRad="38100" dist="38100" dir="2700000" algn="tl">
                    <a:srgbClr val="000000">
                      <a:alpha val="43137"/>
                    </a:srgbClr>
                  </a:outerShdw>
                </a:effectLst>
              </a:rPr>
              <a:t>Challenges</a:t>
            </a:r>
          </a:p>
        </p:txBody>
      </p:sp>
      <p:sp>
        <p:nvSpPr>
          <p:cNvPr id="38915" name="Rectangle 3">
            <a:extLst>
              <a:ext uri="{FF2B5EF4-FFF2-40B4-BE49-F238E27FC236}">
                <a16:creationId xmlns:a16="http://schemas.microsoft.com/office/drawing/2014/main" id="{FAE20369-C47C-BE4A-9298-9C092736BD51}"/>
              </a:ext>
            </a:extLst>
          </p:cNvPr>
          <p:cNvSpPr>
            <a:spLocks noGrp="1" noChangeArrowheads="1"/>
          </p:cNvSpPr>
          <p:nvPr>
            <p:ph type="body" idx="1"/>
          </p:nvPr>
        </p:nvSpPr>
        <p:spPr>
          <a:xfrm>
            <a:off x="3886200" y="1676400"/>
            <a:ext cx="4953000" cy="4114800"/>
          </a:xfrm>
        </p:spPr>
        <p:txBody>
          <a:bodyPr/>
          <a:lstStyle/>
          <a:p>
            <a:pPr eaLnBrk="1" hangingPunct="1">
              <a:defRPr/>
            </a:pPr>
            <a:r>
              <a:rPr lang="en-US" altLang="en-US" b="1" dirty="0">
                <a:solidFill>
                  <a:schemeClr val="bg1"/>
                </a:solidFill>
                <a:effectLst>
                  <a:outerShdw blurRad="38100" dist="38100" dir="2700000" algn="tl">
                    <a:srgbClr val="000000">
                      <a:alpha val="43137"/>
                    </a:srgbClr>
                  </a:outerShdw>
                </a:effectLst>
              </a:rPr>
              <a:t>Gaining trust</a:t>
            </a:r>
          </a:p>
          <a:p>
            <a:pPr eaLnBrk="1" hangingPunct="1">
              <a:defRPr/>
            </a:pPr>
            <a:r>
              <a:rPr lang="en-US" altLang="en-US" b="1" dirty="0">
                <a:solidFill>
                  <a:schemeClr val="bg1"/>
                </a:solidFill>
                <a:effectLst>
                  <a:outerShdw blurRad="38100" dist="38100" dir="2700000" algn="tl">
                    <a:srgbClr val="000000">
                      <a:alpha val="43137"/>
                    </a:srgbClr>
                  </a:outerShdw>
                </a:effectLst>
              </a:rPr>
              <a:t>Bilingual literature and educational materials</a:t>
            </a:r>
          </a:p>
          <a:p>
            <a:pPr eaLnBrk="1" hangingPunct="1">
              <a:defRPr/>
            </a:pPr>
            <a:r>
              <a:rPr lang="en-US" altLang="en-US" b="1" dirty="0">
                <a:solidFill>
                  <a:schemeClr val="bg1"/>
                </a:solidFill>
                <a:effectLst>
                  <a:outerShdw blurRad="38100" dist="38100" dir="2700000" algn="tl">
                    <a:srgbClr val="000000">
                      <a:alpha val="43137"/>
                    </a:srgbClr>
                  </a:outerShdw>
                </a:effectLst>
              </a:rPr>
              <a:t>Families migrate</a:t>
            </a:r>
          </a:p>
          <a:p>
            <a:pPr eaLnBrk="1" hangingPunct="1">
              <a:defRPr/>
            </a:pPr>
            <a:r>
              <a:rPr lang="en-US" altLang="en-US" b="1" dirty="0">
                <a:solidFill>
                  <a:schemeClr val="bg1"/>
                </a:solidFill>
                <a:effectLst>
                  <a:outerShdw blurRad="38100" dist="38100" dir="2700000" algn="tl">
                    <a:srgbClr val="000000">
                      <a:alpha val="43137"/>
                    </a:srgbClr>
                  </a:outerShdw>
                </a:effectLst>
              </a:rPr>
              <a:t>Funding</a:t>
            </a:r>
          </a:p>
          <a:p>
            <a:pPr eaLnBrk="1" hangingPunct="1">
              <a:defRPr/>
            </a:pPr>
            <a:endParaRPr lang="en-US" altLang="en-US" b="1" dirty="0">
              <a:solidFill>
                <a:schemeClr val="bg1"/>
              </a:solidFill>
              <a:effectLst>
                <a:outerShdw blurRad="38100" dist="38100" dir="2700000" algn="tl">
                  <a:srgbClr val="000000">
                    <a:alpha val="43137"/>
                  </a:srgbClr>
                </a:outerShdw>
              </a:effectLst>
            </a:endParaRPr>
          </a:p>
          <a:p>
            <a:pPr eaLnBrk="1" hangingPunct="1">
              <a:buFont typeface="Wingdings" pitchFamily="2" charset="2"/>
              <a:buNone/>
              <a:defRPr/>
            </a:pPr>
            <a:endParaRPr lang="en-US" altLang="en-US" b="1" dirty="0">
              <a:solidFill>
                <a:schemeClr val="bg1"/>
              </a:solidFill>
              <a:effectLst>
                <a:outerShdw blurRad="38100" dist="38100" dir="2700000" algn="tl">
                  <a:srgbClr val="000000">
                    <a:alpha val="43137"/>
                  </a:srgbClr>
                </a:outerShdw>
              </a:effectLst>
            </a:endParaRPr>
          </a:p>
        </p:txBody>
      </p:sp>
      <p:pic>
        <p:nvPicPr>
          <p:cNvPr id="53251" name="Picture 7" descr="DSCF2102">
            <a:extLst>
              <a:ext uri="{FF2B5EF4-FFF2-40B4-BE49-F238E27FC236}">
                <a16:creationId xmlns:a16="http://schemas.microsoft.com/office/drawing/2014/main" id="{8BB784DF-71AE-4349-A33E-5939B654CF5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8200" y="1835150"/>
            <a:ext cx="2795588"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60000"/>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0B400B26-36EB-9B4F-882C-8895C8D10C9C}"/>
              </a:ext>
            </a:extLst>
          </p:cNvPr>
          <p:cNvSpPr>
            <a:spLocks noGrp="1" noChangeArrowheads="1"/>
          </p:cNvSpPr>
          <p:nvPr>
            <p:ph type="title"/>
          </p:nvPr>
        </p:nvSpPr>
        <p:spPr>
          <a:xfrm>
            <a:off x="533400" y="301625"/>
            <a:ext cx="8150225" cy="765175"/>
          </a:xfrm>
        </p:spPr>
        <p:txBody>
          <a:bodyPr/>
          <a:lstStyle/>
          <a:p>
            <a:pPr algn="ctr" eaLnBrk="1" hangingPunct="1">
              <a:defRPr/>
            </a:pPr>
            <a:r>
              <a:rPr lang="en-US" altLang="en-US" b="1" dirty="0">
                <a:solidFill>
                  <a:srgbClr val="FFFF00"/>
                </a:solidFill>
                <a:effectLst>
                  <a:outerShdw blurRad="38100" dist="38100" dir="2700000" algn="tl">
                    <a:srgbClr val="000000">
                      <a:alpha val="43137"/>
                    </a:srgbClr>
                  </a:outerShdw>
                </a:effectLst>
              </a:rPr>
              <a:t>Give Kids A Boost</a:t>
            </a:r>
          </a:p>
        </p:txBody>
      </p:sp>
      <p:sp>
        <p:nvSpPr>
          <p:cNvPr id="39939" name="Rectangle 3">
            <a:extLst>
              <a:ext uri="{FF2B5EF4-FFF2-40B4-BE49-F238E27FC236}">
                <a16:creationId xmlns:a16="http://schemas.microsoft.com/office/drawing/2014/main" id="{F966884F-FC58-4147-AC42-6CAADF84BBBE}"/>
              </a:ext>
            </a:extLst>
          </p:cNvPr>
          <p:cNvSpPr>
            <a:spLocks noGrp="1" noChangeArrowheads="1"/>
          </p:cNvSpPr>
          <p:nvPr>
            <p:ph type="body" idx="1"/>
          </p:nvPr>
        </p:nvSpPr>
        <p:spPr>
          <a:xfrm>
            <a:off x="2895600" y="1841500"/>
            <a:ext cx="5562600" cy="2819400"/>
          </a:xfrm>
        </p:spPr>
        <p:txBody>
          <a:bodyPr/>
          <a:lstStyle/>
          <a:p>
            <a:pPr algn="ctr" eaLnBrk="1" hangingPunct="1">
              <a:buFont typeface="Wingdings" pitchFamily="2" charset="2"/>
              <a:buNone/>
              <a:defRPr/>
            </a:pPr>
            <a:r>
              <a:rPr lang="en-US" altLang="en-US" sz="2800" b="1" dirty="0">
                <a:solidFill>
                  <a:schemeClr val="bg1"/>
                </a:solidFill>
                <a:effectLst>
                  <a:outerShdw blurRad="38100" dist="38100" dir="2700000" algn="tl">
                    <a:srgbClr val="000000">
                      <a:alpha val="43137"/>
                    </a:srgbClr>
                  </a:outerShdw>
                </a:effectLst>
              </a:rPr>
              <a:t>	</a:t>
            </a:r>
            <a:r>
              <a:rPr lang="en-US" altLang="en-US" sz="3200" dirty="0">
                <a:solidFill>
                  <a:schemeClr val="bg1"/>
                </a:solidFill>
                <a:effectLst>
                  <a:outerShdw blurRad="38100" dist="38100" dir="2700000" algn="tl">
                    <a:srgbClr val="000000">
                      <a:alpha val="43137"/>
                    </a:srgbClr>
                  </a:outerShdw>
                </a:effectLst>
              </a:rPr>
              <a:t>Baltimore’s </a:t>
            </a:r>
            <a:r>
              <a:rPr lang="en-US" altLang="en-US" sz="3200" b="1" i="1" dirty="0">
                <a:solidFill>
                  <a:schemeClr val="bg1"/>
                </a:solidFill>
                <a:effectLst>
                  <a:outerShdw blurRad="38100" dist="38100" dir="2700000" algn="tl">
                    <a:srgbClr val="000000">
                      <a:alpha val="43137"/>
                    </a:srgbClr>
                  </a:outerShdw>
                </a:effectLst>
              </a:rPr>
              <a:t>Give Kids A Boost</a:t>
            </a:r>
            <a:r>
              <a:rPr lang="en-US" altLang="en-US" sz="3200" dirty="0">
                <a:solidFill>
                  <a:schemeClr val="bg1"/>
                </a:solidFill>
                <a:effectLst>
                  <a:outerShdw blurRad="38100" dist="38100" dir="2700000" algn="tl">
                    <a:srgbClr val="000000">
                      <a:alpha val="43137"/>
                    </a:srgbClr>
                  </a:outerShdw>
                </a:effectLst>
              </a:rPr>
              <a:t> program is designed to link ongoing local childhood immunization efforts with an initiative to increase usage of car booster seats.  </a:t>
            </a:r>
          </a:p>
        </p:txBody>
      </p:sp>
      <p:pic>
        <p:nvPicPr>
          <p:cNvPr id="54275" name="Picture 6" descr="DHMH Seat Install">
            <a:extLst>
              <a:ext uri="{FF2B5EF4-FFF2-40B4-BE49-F238E27FC236}">
                <a16:creationId xmlns:a16="http://schemas.microsoft.com/office/drawing/2014/main" id="{AD2926E3-E0E6-494B-A5F7-2735062B401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5800" y="2209800"/>
            <a:ext cx="2432050"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36000"/>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6B2576E3-53FE-6844-92BA-963A60CD43ED}"/>
              </a:ext>
            </a:extLst>
          </p:cNvPr>
          <p:cNvSpPr>
            <a:spLocks noGrp="1" noChangeArrowheads="1"/>
          </p:cNvSpPr>
          <p:nvPr>
            <p:ph type="title"/>
          </p:nvPr>
        </p:nvSpPr>
        <p:spPr>
          <a:xfrm>
            <a:off x="762000" y="301625"/>
            <a:ext cx="7921625" cy="917575"/>
          </a:xfrm>
        </p:spPr>
        <p:txBody>
          <a:bodyPr/>
          <a:lstStyle/>
          <a:p>
            <a:pPr algn="ctr" eaLnBrk="1" hangingPunct="1">
              <a:defRPr/>
            </a:pPr>
            <a:r>
              <a:rPr lang="en-US" altLang="en-US" b="1" dirty="0">
                <a:solidFill>
                  <a:srgbClr val="FFFF00"/>
                </a:solidFill>
                <a:effectLst>
                  <a:outerShdw blurRad="38100" dist="38100" dir="2700000" algn="tl">
                    <a:srgbClr val="000000">
                      <a:alpha val="43137"/>
                    </a:srgbClr>
                  </a:outerShdw>
                </a:effectLst>
              </a:rPr>
              <a:t>Give Kids A Boost!</a:t>
            </a:r>
          </a:p>
        </p:txBody>
      </p:sp>
      <p:pic>
        <p:nvPicPr>
          <p:cNvPr id="55298" name="Picture 4">
            <a:extLst>
              <a:ext uri="{FF2B5EF4-FFF2-40B4-BE49-F238E27FC236}">
                <a16:creationId xmlns:a16="http://schemas.microsoft.com/office/drawing/2014/main" id="{34DA3A49-9681-0744-9F25-B77B59011254}"/>
              </a:ext>
            </a:extLst>
          </p:cNvPr>
          <p:cNvPicPr>
            <a:picLocks noGrp="1" noChangeAspect="1" noChangeArrowheads="1"/>
          </p:cNvPicPr>
          <p:nvPr>
            <p:ph type="body" idx="1"/>
          </p:nvPr>
        </p:nvPicPr>
        <p:blipFill>
          <a:blip r:embed="rId2">
            <a:extLst>
              <a:ext uri="{28A0092B-C50C-407E-A947-70E740481C1C}">
                <a14:useLocalDpi xmlns:a14="http://schemas.microsoft.com/office/drawing/2010/main"/>
              </a:ext>
            </a:extLst>
          </a:blip>
          <a:srcRect/>
          <a:stretch>
            <a:fillRect/>
          </a:stretch>
        </p:blipFill>
        <p:spPr>
          <a:xfrm>
            <a:off x="1219200" y="2438400"/>
            <a:ext cx="7070725" cy="2157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advClick="0" advTm="11000"/>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8AAC03F1-591B-6E43-8697-A616BF389BBA}"/>
              </a:ext>
            </a:extLst>
          </p:cNvPr>
          <p:cNvSpPr>
            <a:spLocks noGrp="1" noChangeArrowheads="1"/>
          </p:cNvSpPr>
          <p:nvPr>
            <p:ph type="title"/>
          </p:nvPr>
        </p:nvSpPr>
        <p:spPr>
          <a:xfrm>
            <a:off x="990600" y="304800"/>
            <a:ext cx="7313613" cy="914400"/>
          </a:xfrm>
        </p:spPr>
        <p:txBody>
          <a:bodyPr/>
          <a:lstStyle/>
          <a:p>
            <a:pPr algn="ctr" eaLnBrk="1" hangingPunct="1">
              <a:defRPr/>
            </a:pPr>
            <a:r>
              <a:rPr lang="en-US" altLang="en-US" b="1" dirty="0">
                <a:solidFill>
                  <a:srgbClr val="FFFF00"/>
                </a:solidFill>
                <a:effectLst>
                  <a:outerShdw blurRad="38100" dist="38100" dir="2700000" algn="tl">
                    <a:srgbClr val="000000">
                      <a:alpha val="43137"/>
                    </a:srgbClr>
                  </a:outerShdw>
                </a:effectLst>
              </a:rPr>
              <a:t>Buckle Up Religiously</a:t>
            </a:r>
          </a:p>
        </p:txBody>
      </p:sp>
      <p:pic>
        <p:nvPicPr>
          <p:cNvPr id="56322" name="Picture 5">
            <a:extLst>
              <a:ext uri="{FF2B5EF4-FFF2-40B4-BE49-F238E27FC236}">
                <a16:creationId xmlns:a16="http://schemas.microsoft.com/office/drawing/2014/main" id="{6D4E2E35-346B-824D-8C5A-386A1824A96B}"/>
              </a:ext>
            </a:extLst>
          </p:cNvPr>
          <p:cNvPicPr>
            <a:picLocks noGrp="1" noChangeAspect="1" noChangeArrowheads="1"/>
          </p:cNvPicPr>
          <p:nvPr>
            <p:ph type="body" idx="1"/>
          </p:nvPr>
        </p:nvPicPr>
        <p:blipFill>
          <a:blip r:embed="rId2">
            <a:extLst>
              <a:ext uri="{28A0092B-C50C-407E-A947-70E740481C1C}">
                <a14:useLocalDpi xmlns:a14="http://schemas.microsoft.com/office/drawing/2010/main"/>
              </a:ext>
            </a:extLst>
          </a:blip>
          <a:srcRect/>
          <a:stretch>
            <a:fillRect/>
          </a:stretch>
        </p:blipFill>
        <p:spPr>
          <a:xfrm>
            <a:off x="3032125" y="1828800"/>
            <a:ext cx="307975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advClick="0" advTm="58000"/>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D12C9234-B5D3-BD47-92E4-FCC1E05B2AC6}"/>
              </a:ext>
            </a:extLst>
          </p:cNvPr>
          <p:cNvSpPr>
            <a:spLocks noGrp="1" noChangeArrowheads="1"/>
          </p:cNvSpPr>
          <p:nvPr>
            <p:ph type="title"/>
          </p:nvPr>
        </p:nvSpPr>
        <p:spPr>
          <a:xfrm>
            <a:off x="381000" y="304800"/>
            <a:ext cx="8763000" cy="1143000"/>
          </a:xfrm>
        </p:spPr>
        <p:txBody>
          <a:bodyPr/>
          <a:lstStyle/>
          <a:p>
            <a:pPr algn="ctr" eaLnBrk="1" hangingPunct="1">
              <a:defRPr/>
            </a:pPr>
            <a:r>
              <a:rPr lang="en-US" altLang="en-US" sz="3200" b="1" dirty="0">
                <a:solidFill>
                  <a:srgbClr val="FFFF00"/>
                </a:solidFill>
                <a:effectLst>
                  <a:outerShdw blurRad="38100" dist="38100" dir="2700000" algn="tl">
                    <a:srgbClr val="000000">
                      <a:alpha val="43137"/>
                    </a:srgbClr>
                  </a:outerShdw>
                </a:effectLst>
              </a:rPr>
              <a:t>Safe Kids Baltimore’s Community Based Child Safety Seat Inspections</a:t>
            </a:r>
          </a:p>
        </p:txBody>
      </p:sp>
      <p:sp>
        <p:nvSpPr>
          <p:cNvPr id="43011" name="Rectangle 3">
            <a:extLst>
              <a:ext uri="{FF2B5EF4-FFF2-40B4-BE49-F238E27FC236}">
                <a16:creationId xmlns:a16="http://schemas.microsoft.com/office/drawing/2014/main" id="{908041F3-F3E5-7F4A-8FD0-CD168F9F0870}"/>
              </a:ext>
            </a:extLst>
          </p:cNvPr>
          <p:cNvSpPr>
            <a:spLocks noGrp="1" noChangeArrowheads="1"/>
          </p:cNvSpPr>
          <p:nvPr>
            <p:ph type="body" idx="1"/>
          </p:nvPr>
        </p:nvSpPr>
        <p:spPr>
          <a:xfrm>
            <a:off x="3581400" y="1905000"/>
            <a:ext cx="5408613" cy="4114800"/>
          </a:xfrm>
        </p:spPr>
        <p:txBody>
          <a:bodyPr/>
          <a:lstStyle/>
          <a:p>
            <a:pPr eaLnBrk="1" hangingPunct="1">
              <a:buClr>
                <a:schemeClr val="bg1"/>
              </a:buClr>
              <a:buSzPct val="100000"/>
              <a:buFont typeface="Arial" panose="020B0604020202020204" pitchFamily="34" charset="0"/>
              <a:buChar char="•"/>
              <a:defRPr/>
            </a:pPr>
            <a:r>
              <a:rPr lang="en-US" alt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Monthly Baltimore City Fire Department. Urban and county residents.</a:t>
            </a:r>
          </a:p>
          <a:p>
            <a:pPr eaLnBrk="1" hangingPunct="1">
              <a:buClr>
                <a:schemeClr val="bg1"/>
              </a:buClr>
              <a:buSzPct val="100000"/>
              <a:buFont typeface="Arial" panose="020B0604020202020204" pitchFamily="34" charset="0"/>
              <a:buChar char="•"/>
              <a:defRPr/>
            </a:pPr>
            <a:r>
              <a:rPr lang="en-US" alt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Annually: Mt. Washington Pediatric Hospital, Giant Food Stores, Churches, and Head Start Centers.</a:t>
            </a:r>
          </a:p>
        </p:txBody>
      </p:sp>
      <p:pic>
        <p:nvPicPr>
          <p:cNvPr id="57347" name="Picture 5" descr="DSCF2131">
            <a:extLst>
              <a:ext uri="{FF2B5EF4-FFF2-40B4-BE49-F238E27FC236}">
                <a16:creationId xmlns:a16="http://schemas.microsoft.com/office/drawing/2014/main" id="{F351FF6C-24EB-E24A-8D42-1C28C8AC27F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2133600"/>
            <a:ext cx="2971800"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93000"/>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068D883C-5488-414A-AB9E-48CD68FEBB06}"/>
              </a:ext>
            </a:extLst>
          </p:cNvPr>
          <p:cNvSpPr>
            <a:spLocks noGrp="1" noChangeArrowheads="1"/>
          </p:cNvSpPr>
          <p:nvPr>
            <p:ph type="title"/>
          </p:nvPr>
        </p:nvSpPr>
        <p:spPr>
          <a:xfrm>
            <a:off x="533400" y="685800"/>
            <a:ext cx="8075613" cy="1143000"/>
          </a:xfrm>
        </p:spPr>
        <p:txBody>
          <a:bodyPr/>
          <a:lstStyle/>
          <a:p>
            <a:pPr algn="ctr" eaLnBrk="1" hangingPunct="1">
              <a:defRPr/>
            </a:pPr>
            <a:r>
              <a:rPr lang="en-US" altLang="en-US" sz="3200" b="1" dirty="0">
                <a:solidFill>
                  <a:srgbClr val="FFFF00"/>
                </a:solidFill>
                <a:effectLst>
                  <a:outerShdw blurRad="38100" dist="38100" dir="2700000" algn="tl">
                    <a:srgbClr val="000000">
                      <a:alpha val="43137"/>
                    </a:srgbClr>
                  </a:outerShdw>
                </a:effectLst>
              </a:rPr>
              <a:t>Walking and Riding Safely </a:t>
            </a:r>
            <a:br>
              <a:rPr lang="en-US" altLang="en-US" sz="3200" b="1" dirty="0">
                <a:solidFill>
                  <a:srgbClr val="FFFF00"/>
                </a:solidFill>
                <a:effectLst>
                  <a:outerShdw blurRad="38100" dist="38100" dir="2700000" algn="tl">
                    <a:srgbClr val="000000">
                      <a:alpha val="43137"/>
                    </a:srgbClr>
                  </a:outerShdw>
                </a:effectLst>
              </a:rPr>
            </a:br>
            <a:r>
              <a:rPr lang="en-US" altLang="en-US" sz="3200" b="1" dirty="0">
                <a:solidFill>
                  <a:srgbClr val="FFFF00"/>
                </a:solidFill>
                <a:effectLst>
                  <a:outerShdw blurRad="38100" dist="38100" dir="2700000" algn="tl">
                    <a:srgbClr val="000000">
                      <a:alpha val="43137"/>
                    </a:srgbClr>
                  </a:outerShdw>
                </a:effectLst>
              </a:rPr>
              <a:t>Train-the-Trainer</a:t>
            </a:r>
            <a:br>
              <a:rPr lang="en-US" altLang="en-US" sz="3200" b="1" dirty="0">
                <a:solidFill>
                  <a:srgbClr val="FFFF00"/>
                </a:solidFill>
                <a:effectLst>
                  <a:outerShdw blurRad="38100" dist="38100" dir="2700000" algn="tl">
                    <a:srgbClr val="000000">
                      <a:alpha val="43137"/>
                    </a:srgbClr>
                  </a:outerShdw>
                </a:effectLst>
              </a:rPr>
            </a:br>
            <a:r>
              <a:rPr lang="en-US" altLang="en-US" sz="3200" b="1" dirty="0">
                <a:solidFill>
                  <a:srgbClr val="FFFF00"/>
                </a:solidFill>
                <a:effectLst>
                  <a:outerShdw blurRad="38100" dist="38100" dir="2700000" algn="tl">
                    <a:srgbClr val="000000">
                      <a:alpha val="43137"/>
                    </a:srgbClr>
                  </a:outerShdw>
                </a:effectLst>
              </a:rPr>
              <a:t> </a:t>
            </a:r>
          </a:p>
        </p:txBody>
      </p:sp>
      <p:pic>
        <p:nvPicPr>
          <p:cNvPr id="58370" name="Picture 5" descr="skbaltowwlogo">
            <a:extLst>
              <a:ext uri="{FF2B5EF4-FFF2-40B4-BE49-F238E27FC236}">
                <a16:creationId xmlns:a16="http://schemas.microsoft.com/office/drawing/2014/main" id="{5B21D3C2-6DB4-FC46-B26F-2858C9E2C64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39000" y="5334000"/>
            <a:ext cx="1604963"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8371" name="Picture 7" descr="seatbelt">
            <a:extLst>
              <a:ext uri="{FF2B5EF4-FFF2-40B4-BE49-F238E27FC236}">
                <a16:creationId xmlns:a16="http://schemas.microsoft.com/office/drawing/2014/main" id="{6D475CB0-2001-8145-A309-6EBE8D11903C}"/>
              </a:ext>
            </a:extLst>
          </p:cNvPr>
          <p:cNvPicPr>
            <a:picLocks noGrp="1" noChangeAspect="1" noChangeArrowheads="1"/>
          </p:cNvPicPr>
          <p:nvPr>
            <p:ph type="body" idx="1"/>
          </p:nvPr>
        </p:nvPicPr>
        <p:blipFill>
          <a:blip r:embed="rId3">
            <a:extLst>
              <a:ext uri="{28A0092B-C50C-407E-A947-70E740481C1C}">
                <a14:useLocalDpi xmlns:a14="http://schemas.microsoft.com/office/drawing/2010/main"/>
              </a:ext>
            </a:extLst>
          </a:blip>
          <a:srcRect/>
          <a:stretch>
            <a:fillRect/>
          </a:stretch>
        </p:blipFill>
        <p:spPr>
          <a:xfrm>
            <a:off x="2895600" y="1603375"/>
            <a:ext cx="3644900" cy="4294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cSld>
  <p:clrMapOvr>
    <a:masterClrMapping/>
  </p:clrMapOvr>
  <p:transition spd="slow" advClick="0" advTm="56000"/>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DBB27D5D-75DE-D647-914D-64B3B6986942}"/>
              </a:ext>
            </a:extLst>
          </p:cNvPr>
          <p:cNvSpPr>
            <a:spLocks noGrp="1" noChangeArrowheads="1"/>
          </p:cNvSpPr>
          <p:nvPr>
            <p:ph type="title"/>
          </p:nvPr>
        </p:nvSpPr>
        <p:spPr>
          <a:xfrm>
            <a:off x="609600" y="301625"/>
            <a:ext cx="8074025" cy="1143000"/>
          </a:xfrm>
        </p:spPr>
        <p:txBody>
          <a:bodyPr/>
          <a:lstStyle/>
          <a:p>
            <a:pPr algn="ctr" eaLnBrk="1" hangingPunct="1">
              <a:defRPr/>
            </a:pPr>
            <a:r>
              <a:rPr lang="en-US" altLang="en-US" b="1" dirty="0">
                <a:solidFill>
                  <a:srgbClr val="FFFF00"/>
                </a:solidFill>
                <a:effectLst>
                  <a:outerShdw blurRad="38100" dist="38100" dir="2700000" algn="tl">
                    <a:srgbClr val="000000">
                      <a:alpha val="43137"/>
                    </a:srgbClr>
                  </a:outerShdw>
                </a:effectLst>
              </a:rPr>
              <a:t>Community Outreach Ideas</a:t>
            </a:r>
          </a:p>
        </p:txBody>
      </p:sp>
      <p:sp>
        <p:nvSpPr>
          <p:cNvPr id="45059" name="Rectangle 3">
            <a:extLst>
              <a:ext uri="{FF2B5EF4-FFF2-40B4-BE49-F238E27FC236}">
                <a16:creationId xmlns:a16="http://schemas.microsoft.com/office/drawing/2014/main" id="{8CEA691F-1A23-6A4A-86CB-5ECC1CF05BA5}"/>
              </a:ext>
            </a:extLst>
          </p:cNvPr>
          <p:cNvSpPr>
            <a:spLocks noGrp="1" noChangeArrowheads="1"/>
          </p:cNvSpPr>
          <p:nvPr>
            <p:ph type="body" idx="1"/>
          </p:nvPr>
        </p:nvSpPr>
        <p:spPr>
          <a:xfrm>
            <a:off x="1371600" y="2209800"/>
            <a:ext cx="7313613" cy="4114800"/>
          </a:xfrm>
        </p:spPr>
        <p:txBody>
          <a:bodyPr/>
          <a:lstStyle/>
          <a:p>
            <a:pPr lvl="1" eaLnBrk="1" hangingPunct="1">
              <a:defRPr/>
            </a:pPr>
            <a:r>
              <a:rPr lang="en-US" altLang="en-US" sz="3200" b="1" dirty="0">
                <a:solidFill>
                  <a:schemeClr val="bg1"/>
                </a:solidFill>
                <a:effectLst>
                  <a:outerShdw blurRad="38100" dist="38100" dir="2700000" algn="tl">
                    <a:srgbClr val="000000">
                      <a:alpha val="43137"/>
                    </a:srgbClr>
                  </a:outerShdw>
                </a:effectLst>
              </a:rPr>
              <a:t>Church Festivals</a:t>
            </a:r>
          </a:p>
          <a:p>
            <a:pPr lvl="1" eaLnBrk="1" hangingPunct="1">
              <a:defRPr/>
            </a:pPr>
            <a:r>
              <a:rPr lang="en-US" altLang="en-US" sz="3200" b="1" dirty="0">
                <a:solidFill>
                  <a:schemeClr val="bg1"/>
                </a:solidFill>
                <a:effectLst>
                  <a:outerShdw blurRad="38100" dist="38100" dir="2700000" algn="tl">
                    <a:srgbClr val="000000">
                      <a:alpha val="43137"/>
                    </a:srgbClr>
                  </a:outerShdw>
                </a:effectLst>
              </a:rPr>
              <a:t>Brush, Floss, and Buckle-Up</a:t>
            </a:r>
          </a:p>
          <a:p>
            <a:pPr lvl="1" eaLnBrk="1" hangingPunct="1">
              <a:defRPr/>
            </a:pPr>
            <a:r>
              <a:rPr lang="en-US" altLang="en-US" sz="3200" b="1" dirty="0">
                <a:solidFill>
                  <a:schemeClr val="bg1"/>
                </a:solidFill>
                <a:effectLst>
                  <a:outerShdw blurRad="38100" dist="38100" dir="2700000" algn="tl">
                    <a:srgbClr val="000000">
                      <a:alpha val="43137"/>
                    </a:srgbClr>
                  </a:outerShdw>
                </a:effectLst>
              </a:rPr>
              <a:t>Barber Shops</a:t>
            </a:r>
          </a:p>
          <a:p>
            <a:pPr lvl="1" eaLnBrk="1" hangingPunct="1">
              <a:defRPr/>
            </a:pPr>
            <a:r>
              <a:rPr lang="en-US" altLang="en-US" sz="3200" b="1" dirty="0">
                <a:solidFill>
                  <a:schemeClr val="bg1"/>
                </a:solidFill>
                <a:effectLst>
                  <a:outerShdw blurRad="38100" dist="38100" dir="2700000" algn="tl">
                    <a:srgbClr val="000000">
                      <a:alpha val="43137"/>
                    </a:srgbClr>
                  </a:outerShdw>
                </a:effectLst>
              </a:rPr>
              <a:t>Hair Salons</a:t>
            </a:r>
          </a:p>
          <a:p>
            <a:pPr lvl="1" eaLnBrk="1" hangingPunct="1">
              <a:defRPr/>
            </a:pPr>
            <a:r>
              <a:rPr lang="en-US" altLang="en-US" sz="3200" b="1" dirty="0">
                <a:solidFill>
                  <a:schemeClr val="bg1"/>
                </a:solidFill>
                <a:effectLst>
                  <a:outerShdw blurRad="38100" dist="38100" dir="2700000" algn="tl">
                    <a:srgbClr val="000000">
                      <a:alpha val="43137"/>
                    </a:srgbClr>
                  </a:outerShdw>
                </a:effectLst>
              </a:rPr>
              <a:t>Malls</a:t>
            </a:r>
          </a:p>
          <a:p>
            <a:pPr lvl="1" eaLnBrk="1" hangingPunct="1">
              <a:buFont typeface="Wingdings" pitchFamily="2" charset="2"/>
              <a:buNone/>
              <a:defRPr/>
            </a:pPr>
            <a:endParaRPr lang="en-US" altLang="en-US" sz="3200" b="1" dirty="0">
              <a:solidFill>
                <a:schemeClr val="bg1"/>
              </a:solidFill>
              <a:effectLst>
                <a:outerShdw blurRad="38100" dist="38100" dir="2700000" algn="tl">
                  <a:srgbClr val="000000">
                    <a:alpha val="43137"/>
                  </a:srgbClr>
                </a:outerShdw>
              </a:effectLst>
            </a:endParaRPr>
          </a:p>
        </p:txBody>
      </p:sp>
    </p:spTree>
  </p:cSld>
  <p:clrMapOvr>
    <a:masterClrMapping/>
  </p:clrMapOvr>
  <p:transition spd="slow" advClick="0" advTm="55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3EE2C-676B-A745-8856-30EA34C0C116}"/>
              </a:ext>
            </a:extLst>
          </p:cNvPr>
          <p:cNvSpPr>
            <a:spLocks noGrp="1"/>
          </p:cNvSpPr>
          <p:nvPr>
            <p:ph type="title"/>
          </p:nvPr>
        </p:nvSpPr>
        <p:spPr>
          <a:xfrm>
            <a:off x="685800" y="381000"/>
            <a:ext cx="7772400" cy="1143000"/>
          </a:xfrm>
        </p:spPr>
        <p:txBody>
          <a:bodyPr/>
          <a:lstStyle/>
          <a:p>
            <a:pPr>
              <a:defRPr/>
            </a:pPr>
            <a:r>
              <a:rPr lang="en-US" sz="3600" b="1" dirty="0">
                <a:solidFill>
                  <a:srgbClr val="FFFF00"/>
                </a:solidFill>
                <a:effectLst>
                  <a:outerShdw blurRad="38100" dist="38100" dir="2700000" algn="tl">
                    <a:srgbClr val="000000">
                      <a:alpha val="43137"/>
                    </a:srgbClr>
                  </a:outerShdw>
                </a:effectLst>
              </a:rPr>
              <a:t>Moderator</a:t>
            </a:r>
          </a:p>
        </p:txBody>
      </p:sp>
      <p:sp>
        <p:nvSpPr>
          <p:cNvPr id="17411" name="Rectangle 2">
            <a:extLst>
              <a:ext uri="{FF2B5EF4-FFF2-40B4-BE49-F238E27FC236}">
                <a16:creationId xmlns:a16="http://schemas.microsoft.com/office/drawing/2014/main" id="{BFD1BCF2-0859-984C-823F-C28F7A08E00B}"/>
              </a:ext>
            </a:extLst>
          </p:cNvPr>
          <p:cNvSpPr>
            <a:spLocks noChangeArrowheads="1"/>
          </p:cNvSpPr>
          <p:nvPr/>
        </p:nvSpPr>
        <p:spPr bwMode="auto">
          <a:xfrm>
            <a:off x="609600" y="1524000"/>
            <a:ext cx="8077200"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a:lnSpc>
                <a:spcPct val="90000"/>
              </a:lnSpc>
              <a:spcBef>
                <a:spcPct val="0"/>
              </a:spcBef>
              <a:buClrTx/>
              <a:buSzTx/>
              <a:buFontTx/>
              <a:buNone/>
              <a:defRPr/>
            </a:pPr>
            <a:r>
              <a:rPr lang="en-US" alt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Susanne Ogaitis-Jones, </a:t>
            </a:r>
            <a:r>
              <a:rPr lang="en-US"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MSPH, CHES, CPST</a:t>
            </a:r>
          </a:p>
          <a:p>
            <a:pPr algn="ctr">
              <a:spcBef>
                <a:spcPct val="0"/>
              </a:spcBef>
              <a:buClrTx/>
              <a:buSzTx/>
              <a:buFontTx/>
              <a:buNone/>
              <a:defRPr/>
            </a:pPr>
            <a:r>
              <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Coordinator, CPS &amp; OP Healthcare Project</a:t>
            </a:r>
          </a:p>
          <a:p>
            <a:pPr algn="ctr">
              <a:lnSpc>
                <a:spcPct val="90000"/>
              </a:lnSpc>
              <a:spcBef>
                <a:spcPct val="0"/>
              </a:spcBef>
              <a:buClrTx/>
              <a:buSzTx/>
              <a:buFontTx/>
              <a:buNone/>
              <a:defRPr/>
            </a:pPr>
            <a:r>
              <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Maryland Institute for </a:t>
            </a:r>
            <a:br>
              <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alt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Emergency Medical Services Systems</a:t>
            </a:r>
          </a:p>
        </p:txBody>
      </p:sp>
      <p:sp>
        <p:nvSpPr>
          <p:cNvPr id="40963" name="Rectangle 4">
            <a:extLst>
              <a:ext uri="{FF2B5EF4-FFF2-40B4-BE49-F238E27FC236}">
                <a16:creationId xmlns:a16="http://schemas.microsoft.com/office/drawing/2014/main" id="{458F1CC2-92E8-5C46-90E9-355EAFD8CF5B}"/>
              </a:ext>
            </a:extLst>
          </p:cNvPr>
          <p:cNvSpPr>
            <a:spLocks noChangeArrowheads="1"/>
          </p:cNvSpPr>
          <p:nvPr/>
        </p:nvSpPr>
        <p:spPr bwMode="auto">
          <a:xfrm>
            <a:off x="635000" y="3952875"/>
            <a:ext cx="7772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a:solidFill>
                  <a:schemeClr val="bg1"/>
                </a:solidFill>
                <a:latin typeface="Garamond" panose="02020404030301010803" pitchFamily="18" charset="0"/>
              </a:rPr>
              <a:t>This webinar is brought to you by the Maryland Institute for </a:t>
            </a:r>
          </a:p>
          <a:p>
            <a:pPr algn="ctr">
              <a:spcBef>
                <a:spcPct val="0"/>
              </a:spcBef>
              <a:buFontTx/>
              <a:buNone/>
            </a:pPr>
            <a:r>
              <a:rPr lang="en-US" altLang="en-US" sz="1800">
                <a:solidFill>
                  <a:schemeClr val="bg1"/>
                </a:solidFill>
                <a:latin typeface="Garamond" panose="02020404030301010803" pitchFamily="18" charset="0"/>
              </a:rPr>
              <a:t>Emergency Medical Services Systems EMSC Program, with funding from the Maryland Highway Safety Office and Federal traffic safety funds.</a:t>
            </a:r>
          </a:p>
        </p:txBody>
      </p:sp>
      <p:pic>
        <p:nvPicPr>
          <p:cNvPr id="40964" name="Picture 4">
            <a:extLst>
              <a:ext uri="{FF2B5EF4-FFF2-40B4-BE49-F238E27FC236}">
                <a16:creationId xmlns:a16="http://schemas.microsoft.com/office/drawing/2014/main" id="{96E241FA-9458-6C4C-AA6D-C1DB99F2AC0F}"/>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838200" y="4972050"/>
            <a:ext cx="1414463"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a:extLst>
              <a:ext uri="{FF2B5EF4-FFF2-40B4-BE49-F238E27FC236}">
                <a16:creationId xmlns:a16="http://schemas.microsoft.com/office/drawing/2014/main" id="{64915AF9-F704-6145-A38C-53961C73A62A}"/>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424238" y="5360988"/>
            <a:ext cx="176530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7">
            <a:extLst>
              <a:ext uri="{FF2B5EF4-FFF2-40B4-BE49-F238E27FC236}">
                <a16:creationId xmlns:a16="http://schemas.microsoft.com/office/drawing/2014/main" id="{9ED2C5E9-0558-2545-AD97-0074708FDF24}"/>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6248400" y="5130800"/>
            <a:ext cx="2062163"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2000"/>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8B5333C-2627-E84A-BC16-948D29310960}"/>
              </a:ext>
            </a:extLst>
          </p:cNvPr>
          <p:cNvSpPr>
            <a:spLocks noGrp="1" noChangeArrowheads="1"/>
          </p:cNvSpPr>
          <p:nvPr>
            <p:ph type="title"/>
          </p:nvPr>
        </p:nvSpPr>
        <p:spPr>
          <a:xfrm>
            <a:off x="609600" y="301625"/>
            <a:ext cx="8074025" cy="1143000"/>
          </a:xfrm>
        </p:spPr>
        <p:txBody>
          <a:bodyPr/>
          <a:lstStyle/>
          <a:p>
            <a:pPr algn="ctr" eaLnBrk="1" hangingPunct="1">
              <a:defRPr/>
            </a:pPr>
            <a:r>
              <a:rPr lang="en-US" altLang="en-US" b="1" dirty="0">
                <a:solidFill>
                  <a:srgbClr val="FFFF00"/>
                </a:solidFill>
                <a:effectLst>
                  <a:outerShdw blurRad="38100" dist="38100" dir="2700000" algn="tl">
                    <a:srgbClr val="000000">
                      <a:alpha val="43137"/>
                    </a:srgbClr>
                  </a:outerShdw>
                </a:effectLst>
              </a:rPr>
              <a:t>THANKS SO MUCH!</a:t>
            </a:r>
          </a:p>
        </p:txBody>
      </p:sp>
      <p:pic>
        <p:nvPicPr>
          <p:cNvPr id="60418" name="Picture 4" descr="Lauren Seat">
            <a:extLst>
              <a:ext uri="{FF2B5EF4-FFF2-40B4-BE49-F238E27FC236}">
                <a16:creationId xmlns:a16="http://schemas.microsoft.com/office/drawing/2014/main" id="{08E03DEE-F736-E04A-9D57-5258D7A6573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81200" y="1789113"/>
            <a:ext cx="54102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2000"/>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26E490-90FB-6446-9E73-90A74B52B3CF}"/>
              </a:ext>
            </a:extLst>
          </p:cNvPr>
          <p:cNvSpPr txBox="1"/>
          <p:nvPr/>
        </p:nvSpPr>
        <p:spPr>
          <a:xfrm>
            <a:off x="533400" y="762000"/>
            <a:ext cx="8077200" cy="2308225"/>
          </a:xfrm>
          <a:prstGeom prst="rect">
            <a:avLst/>
          </a:prstGeom>
          <a:noFill/>
        </p:spPr>
        <p:txBody>
          <a:bodyPr>
            <a:spAutoFit/>
          </a:bodyPr>
          <a:lstStyle/>
          <a:p>
            <a:pPr algn="ctr" eaLnBrk="1" hangingPunct="1">
              <a:defRPr/>
            </a:pPr>
            <a:r>
              <a:rPr lang="en-US" sz="4800" b="1" dirty="0">
                <a:solidFill>
                  <a:srgbClr val="FFFF00"/>
                </a:solidFill>
                <a:effectLst>
                  <a:outerShdw blurRad="38100" dist="38100" dir="2700000" algn="tl">
                    <a:srgbClr val="000000">
                      <a:alpha val="43137"/>
                    </a:srgbClr>
                  </a:outerShdw>
                </a:effectLst>
                <a:cs typeface="+mn-cs"/>
              </a:rPr>
              <a:t>Buckling Up Challenges and Strategies In Hard-to-Reach Groups</a:t>
            </a:r>
          </a:p>
        </p:txBody>
      </p:sp>
      <p:sp>
        <p:nvSpPr>
          <p:cNvPr id="4" name="TextBox 3">
            <a:extLst>
              <a:ext uri="{FF2B5EF4-FFF2-40B4-BE49-F238E27FC236}">
                <a16:creationId xmlns:a16="http://schemas.microsoft.com/office/drawing/2014/main" id="{E01714D0-0DE6-A34C-A01D-EB03D830007B}"/>
              </a:ext>
            </a:extLst>
          </p:cNvPr>
          <p:cNvSpPr txBox="1"/>
          <p:nvPr/>
        </p:nvSpPr>
        <p:spPr>
          <a:xfrm>
            <a:off x="2625725" y="4572000"/>
            <a:ext cx="3892550" cy="646113"/>
          </a:xfrm>
          <a:prstGeom prst="rect">
            <a:avLst/>
          </a:prstGeom>
          <a:noFill/>
        </p:spPr>
        <p:txBody>
          <a:bodyPr wrap="none">
            <a:spAutoFit/>
          </a:bodyPr>
          <a:lstStyle/>
          <a:p>
            <a:pPr eaLnBrk="1" hangingPunct="1">
              <a:defRPr/>
            </a:pPr>
            <a:r>
              <a:rPr lang="en-US" sz="3600" dirty="0" err="1">
                <a:solidFill>
                  <a:schemeClr val="bg1"/>
                </a:solidFill>
                <a:effectLst>
                  <a:outerShdw blurRad="38100" dist="38100" dir="2700000" algn="tl">
                    <a:srgbClr val="000000">
                      <a:alpha val="43137"/>
                    </a:srgbClr>
                  </a:outerShdw>
                </a:effectLst>
                <a:cs typeface="+mn-cs"/>
              </a:rPr>
              <a:t>Danitza</a:t>
            </a:r>
            <a:r>
              <a:rPr lang="en-US" sz="3600" dirty="0">
                <a:solidFill>
                  <a:schemeClr val="bg1"/>
                </a:solidFill>
                <a:effectLst>
                  <a:outerShdw blurRad="38100" dist="38100" dir="2700000" algn="tl">
                    <a:srgbClr val="000000">
                      <a:alpha val="43137"/>
                    </a:srgbClr>
                  </a:outerShdw>
                </a:effectLst>
                <a:cs typeface="+mn-cs"/>
              </a:rPr>
              <a:t> A. Simpson</a:t>
            </a:r>
          </a:p>
        </p:txBody>
      </p:sp>
    </p:spTree>
  </p:cSld>
  <p:clrMapOvr>
    <a:masterClrMapping/>
  </p:clrMapOvr>
  <p:transition spd="slow" advClick="0" advTm="5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769CA-0DA7-FB4C-A9B0-30385909622A}"/>
              </a:ext>
            </a:extLst>
          </p:cNvPr>
          <p:cNvSpPr>
            <a:spLocks noGrp="1"/>
          </p:cNvSpPr>
          <p:nvPr>
            <p:ph type="title" idx="4294967295"/>
          </p:nvPr>
        </p:nvSpPr>
        <p:spPr>
          <a:xfrm>
            <a:off x="457200" y="228600"/>
            <a:ext cx="8229600" cy="1143000"/>
          </a:xfrm>
          <a:extLst/>
        </p:spPr>
        <p:txBody>
          <a:bodyPr rtlCol="0">
            <a:normAutofit/>
            <a:scene3d>
              <a:camera prst="orthographicFront"/>
              <a:lightRig rig="soft" dir="t"/>
            </a:scene3d>
            <a:sp3d prstMaterial="softEdge">
              <a:bevelT w="25400" h="25400"/>
            </a:sp3d>
          </a:bodyPr>
          <a:lstStyle/>
          <a:p>
            <a:pPr eaLnBrk="1" fontAlgn="auto" hangingPunct="1">
              <a:spcAft>
                <a:spcPts val="0"/>
              </a:spcAft>
              <a:defRPr/>
            </a:pPr>
            <a:r>
              <a:rPr lang="en-US" sz="4100" b="1" kern="1200" dirty="0">
                <a:solidFill>
                  <a:srgbClr val="FFFF00"/>
                </a:solidFill>
                <a:effectLst>
                  <a:outerShdw blurRad="31750" dist="25400" dir="5400000" algn="tl" rotWithShape="0">
                    <a:srgbClr val="000000">
                      <a:alpha val="25000"/>
                    </a:srgbClr>
                  </a:outerShdw>
                </a:effectLst>
              </a:rPr>
              <a:t>Seat Belt Use for Children</a:t>
            </a:r>
          </a:p>
        </p:txBody>
      </p:sp>
      <p:pic>
        <p:nvPicPr>
          <p:cNvPr id="62466" name="Picture 9" descr="http://www.newscientist.com/blog/shortsharpscience/uploaded_images/seatbelt-732077.jpg">
            <a:extLst>
              <a:ext uri="{FF2B5EF4-FFF2-40B4-BE49-F238E27FC236}">
                <a16:creationId xmlns:a16="http://schemas.microsoft.com/office/drawing/2014/main" id="{A99A5019-223F-154A-AEBA-B3C9A3F0CE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57400" y="1676400"/>
            <a:ext cx="476250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9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Content Placeholder 2">
            <a:extLst>
              <a:ext uri="{FF2B5EF4-FFF2-40B4-BE49-F238E27FC236}">
                <a16:creationId xmlns:a16="http://schemas.microsoft.com/office/drawing/2014/main" id="{DCC0982B-C560-FE46-9058-FFE9B210A55E}"/>
              </a:ext>
            </a:extLst>
          </p:cNvPr>
          <p:cNvSpPr>
            <a:spLocks noGrp="1" noChangeArrowheads="1"/>
          </p:cNvSpPr>
          <p:nvPr>
            <p:ph idx="4294967295"/>
          </p:nvPr>
        </p:nvSpPr>
        <p:spPr>
          <a:xfrm>
            <a:off x="1828800" y="1981200"/>
            <a:ext cx="6629400" cy="4114800"/>
          </a:xfrm>
        </p:spPr>
        <p:txBody>
          <a:bodyPr/>
          <a:lstStyle/>
          <a:p>
            <a:pPr marL="365125" indent="-255588" eaLnBrk="1" hangingPunct="1"/>
            <a:r>
              <a:rPr lang="en-US" altLang="en-US" sz="3600">
                <a:solidFill>
                  <a:schemeClr val="bg1"/>
                </a:solidFill>
              </a:rPr>
              <a:t>Minorities</a:t>
            </a:r>
          </a:p>
          <a:p>
            <a:pPr marL="365125" indent="-255588" eaLnBrk="1" hangingPunct="1"/>
            <a:endParaRPr lang="en-US" altLang="en-US" sz="3600">
              <a:solidFill>
                <a:schemeClr val="bg1"/>
              </a:solidFill>
            </a:endParaRPr>
          </a:p>
          <a:p>
            <a:pPr marL="365125" indent="-255588" eaLnBrk="1" hangingPunct="1"/>
            <a:r>
              <a:rPr lang="en-US" altLang="en-US" sz="3600">
                <a:solidFill>
                  <a:schemeClr val="bg1"/>
                </a:solidFill>
              </a:rPr>
              <a:t>Low income families</a:t>
            </a:r>
          </a:p>
          <a:p>
            <a:pPr marL="365125" indent="-255588" eaLnBrk="1" hangingPunct="1"/>
            <a:endParaRPr lang="en-US" altLang="en-US" sz="3600">
              <a:solidFill>
                <a:schemeClr val="bg1"/>
              </a:solidFill>
            </a:endParaRPr>
          </a:p>
          <a:p>
            <a:pPr marL="365125" indent="-255588" eaLnBrk="1" hangingPunct="1"/>
            <a:r>
              <a:rPr lang="en-US" altLang="en-US" sz="3600">
                <a:solidFill>
                  <a:schemeClr val="bg1"/>
                </a:solidFill>
              </a:rPr>
              <a:t>Immigrants</a:t>
            </a:r>
          </a:p>
        </p:txBody>
      </p:sp>
      <p:sp>
        <p:nvSpPr>
          <p:cNvPr id="2" name="Title 1">
            <a:extLst>
              <a:ext uri="{FF2B5EF4-FFF2-40B4-BE49-F238E27FC236}">
                <a16:creationId xmlns:a16="http://schemas.microsoft.com/office/drawing/2014/main" id="{37001A30-8673-BE41-A8CE-DA40C0E2F768}"/>
              </a:ext>
            </a:extLst>
          </p:cNvPr>
          <p:cNvSpPr>
            <a:spLocks noGrp="1"/>
          </p:cNvSpPr>
          <p:nvPr>
            <p:ph type="title" idx="4294967295"/>
          </p:nvPr>
        </p:nvSpPr>
        <p:spPr>
          <a:xfrm>
            <a:off x="457200" y="274638"/>
            <a:ext cx="8229600" cy="1143000"/>
          </a:xfrm>
          <a:extLst/>
        </p:spPr>
        <p:txBody>
          <a:bodyPr rtlCol="0">
            <a:normAutofit/>
            <a:scene3d>
              <a:camera prst="orthographicFront"/>
              <a:lightRig rig="soft" dir="t"/>
            </a:scene3d>
            <a:sp3d prstMaterial="softEdge">
              <a:bevelT w="25400" h="25400"/>
            </a:sp3d>
          </a:bodyPr>
          <a:lstStyle/>
          <a:p>
            <a:pPr eaLnBrk="1" fontAlgn="auto" hangingPunct="1">
              <a:spcAft>
                <a:spcPts val="0"/>
              </a:spcAft>
              <a:defRPr/>
            </a:pPr>
            <a:r>
              <a:rPr lang="en-US" sz="4100" b="1" kern="1200" dirty="0">
                <a:solidFill>
                  <a:srgbClr val="FFFF00"/>
                </a:solidFill>
                <a:effectLst>
                  <a:outerShdw blurRad="31750" dist="25400" dir="5400000" algn="tl" rotWithShape="0">
                    <a:srgbClr val="000000">
                      <a:alpha val="25000"/>
                    </a:srgbClr>
                  </a:outerShdw>
                </a:effectLst>
              </a:rPr>
              <a:t>Low Use Rates of Seat Belt</a:t>
            </a:r>
          </a:p>
        </p:txBody>
      </p:sp>
    </p:spTree>
  </p:cSld>
  <p:clrMapOvr>
    <a:masterClrMapping/>
  </p:clrMapOvr>
  <p:transition spd="slow" advClick="0" advTm="9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a:extLst>
              <a:ext uri="{FF2B5EF4-FFF2-40B4-BE49-F238E27FC236}">
                <a16:creationId xmlns:a16="http://schemas.microsoft.com/office/drawing/2014/main" id="{70132E92-9E7B-6949-9558-8D21F503DBC2}"/>
              </a:ext>
            </a:extLst>
          </p:cNvPr>
          <p:cNvSpPr>
            <a:spLocks noGrp="1"/>
          </p:cNvSpPr>
          <p:nvPr>
            <p:ph idx="4294967295"/>
          </p:nvPr>
        </p:nvSpPr>
        <p:spPr>
          <a:xfrm>
            <a:off x="685800" y="1676400"/>
            <a:ext cx="7772400" cy="4114800"/>
          </a:xfrm>
        </p:spPr>
        <p:txBody>
          <a:bodyPr/>
          <a:lstStyle/>
          <a:p>
            <a:pPr marL="365125" indent="-255588" eaLnBrk="1" hangingPunct="1">
              <a:defRPr/>
            </a:pPr>
            <a:r>
              <a:rPr lang="en-US" altLang="en-US" dirty="0">
                <a:solidFill>
                  <a:schemeClr val="bg1"/>
                </a:solidFill>
                <a:effectLst>
                  <a:outerShdw blurRad="38100" dist="38100" dir="2700000" algn="tl">
                    <a:srgbClr val="000000">
                      <a:alpha val="43137"/>
                    </a:srgbClr>
                  </a:outerShdw>
                </a:effectLst>
              </a:rPr>
              <a:t>In Latin American = the use of seat belts are not mandatory. When a woman delivers her child she can leave the hospital in a taxi, public transportation, and even in private vehicle without using a car seat or putting on her seat belt.</a:t>
            </a:r>
          </a:p>
          <a:p>
            <a:pPr marL="365125" indent="-255588" eaLnBrk="1" hangingPunct="1">
              <a:defRPr/>
            </a:pPr>
            <a:r>
              <a:rPr lang="en-US" altLang="en-US" dirty="0">
                <a:solidFill>
                  <a:schemeClr val="bg1"/>
                </a:solidFill>
                <a:effectLst>
                  <a:outerShdw blurRad="38100" dist="38100" dir="2700000" algn="tl">
                    <a:srgbClr val="000000">
                      <a:alpha val="43137"/>
                    </a:srgbClr>
                  </a:outerShdw>
                </a:effectLst>
              </a:rPr>
              <a:t>Safety seats are sold in the country, but not required to be used.</a:t>
            </a:r>
          </a:p>
          <a:p>
            <a:pPr marL="365125" indent="-255588" eaLnBrk="1" hangingPunct="1">
              <a:defRPr/>
            </a:pPr>
            <a:endParaRPr lang="en-US" altLang="en-US" dirty="0">
              <a:solidFill>
                <a:schemeClr val="bg1"/>
              </a:solidFill>
              <a:effectLst>
                <a:outerShdw blurRad="38100" dist="38100" dir="2700000" algn="tl">
                  <a:srgbClr val="000000">
                    <a:alpha val="43137"/>
                  </a:srgbClr>
                </a:outerShdw>
              </a:effectLst>
            </a:endParaRPr>
          </a:p>
          <a:p>
            <a:pPr marL="365125" indent="-255588" eaLnBrk="1" hangingPunct="1">
              <a:defRPr/>
            </a:pPr>
            <a:endParaRPr lang="en-US" altLang="en-US" dirty="0">
              <a:solidFill>
                <a:schemeClr val="bg1"/>
              </a:solidFill>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id="{F7191D53-455D-3549-BE1D-A2D05FEC78C7}"/>
              </a:ext>
            </a:extLst>
          </p:cNvPr>
          <p:cNvSpPr>
            <a:spLocks noGrp="1"/>
          </p:cNvSpPr>
          <p:nvPr>
            <p:ph type="title" idx="4294967295"/>
          </p:nvPr>
        </p:nvSpPr>
        <p:spPr>
          <a:xfrm>
            <a:off x="457200" y="274638"/>
            <a:ext cx="8229600" cy="1143000"/>
          </a:xfrm>
          <a:extLst/>
        </p:spPr>
        <p:txBody>
          <a:bodyPr rtlCol="0">
            <a:noAutofit/>
            <a:scene3d>
              <a:camera prst="orthographicFront"/>
              <a:lightRig rig="soft" dir="t"/>
            </a:scene3d>
            <a:sp3d prstMaterial="softEdge">
              <a:bevelT w="25400" h="25400"/>
            </a:sp3d>
          </a:bodyPr>
          <a:lstStyle/>
          <a:p>
            <a:pPr eaLnBrk="1" fontAlgn="auto" hangingPunct="1">
              <a:spcAft>
                <a:spcPts val="0"/>
              </a:spcAft>
              <a:defRPr/>
            </a:pPr>
            <a:r>
              <a:rPr lang="en-US" sz="3600" b="1" kern="1200" dirty="0">
                <a:solidFill>
                  <a:srgbClr val="FFFF00"/>
                </a:solidFill>
                <a:effectLst>
                  <a:outerShdw blurRad="31750" dist="25400" dir="5400000" algn="tl" rotWithShape="0">
                    <a:srgbClr val="000000">
                      <a:alpha val="25000"/>
                    </a:srgbClr>
                  </a:outerShdw>
                </a:effectLst>
              </a:rPr>
              <a:t>Injuries and Death</a:t>
            </a:r>
            <a:br>
              <a:rPr lang="en-US" sz="3600" b="1" kern="1200" dirty="0">
                <a:solidFill>
                  <a:srgbClr val="FFFF00"/>
                </a:solidFill>
                <a:effectLst>
                  <a:outerShdw blurRad="31750" dist="25400" dir="5400000" algn="tl" rotWithShape="0">
                    <a:srgbClr val="000000">
                      <a:alpha val="25000"/>
                    </a:srgbClr>
                  </a:outerShdw>
                </a:effectLst>
              </a:rPr>
            </a:br>
            <a:r>
              <a:rPr lang="en-US" sz="3600" b="1" kern="1200" dirty="0">
                <a:solidFill>
                  <a:srgbClr val="FFFF00"/>
                </a:solidFill>
                <a:effectLst>
                  <a:outerShdw blurRad="31750" dist="25400" dir="5400000" algn="tl" rotWithShape="0">
                    <a:srgbClr val="000000">
                      <a:alpha val="25000"/>
                    </a:srgbClr>
                  </a:outerShdw>
                </a:effectLst>
              </a:rPr>
              <a:t>Specific Reasons</a:t>
            </a:r>
          </a:p>
        </p:txBody>
      </p:sp>
    </p:spTree>
  </p:cSld>
  <p:clrMapOvr>
    <a:masterClrMapping/>
  </p:clrMapOvr>
  <p:transition spd="slow" advClick="0" advTm="63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a:extLst>
              <a:ext uri="{FF2B5EF4-FFF2-40B4-BE49-F238E27FC236}">
                <a16:creationId xmlns:a16="http://schemas.microsoft.com/office/drawing/2014/main" id="{4F9E3942-3164-3344-850E-DEB427E36D19}"/>
              </a:ext>
            </a:extLst>
          </p:cNvPr>
          <p:cNvSpPr>
            <a:spLocks noGrp="1"/>
          </p:cNvSpPr>
          <p:nvPr>
            <p:ph idx="4294967295"/>
          </p:nvPr>
        </p:nvSpPr>
        <p:spPr>
          <a:xfrm>
            <a:off x="685800" y="1676400"/>
            <a:ext cx="7772400" cy="4114800"/>
          </a:xfrm>
        </p:spPr>
        <p:txBody>
          <a:bodyPr/>
          <a:lstStyle/>
          <a:p>
            <a:pPr marL="365125" indent="-255588" eaLnBrk="1" hangingPunct="1">
              <a:defRPr/>
            </a:pPr>
            <a:r>
              <a:rPr lang="en-US" altLang="en-US" dirty="0">
                <a:solidFill>
                  <a:schemeClr val="bg1"/>
                </a:solidFill>
                <a:effectLst>
                  <a:outerShdw blurRad="38100" dist="38100" dir="2700000" algn="tl">
                    <a:srgbClr val="000000">
                      <a:alpha val="43137"/>
                    </a:srgbClr>
                  </a:outerShdw>
                </a:effectLst>
              </a:rPr>
              <a:t>Seat belts are installed in every vehicle sold in Latin America, but not required to use them.</a:t>
            </a:r>
          </a:p>
          <a:p>
            <a:pPr marL="365125" indent="-255588" eaLnBrk="1" hangingPunct="1">
              <a:defRPr/>
            </a:pPr>
            <a:r>
              <a:rPr lang="en-US" altLang="en-US" dirty="0">
                <a:solidFill>
                  <a:schemeClr val="bg1"/>
                </a:solidFill>
                <a:effectLst>
                  <a:outerShdw blurRad="38100" dist="38100" dir="2700000" algn="tl">
                    <a:srgbClr val="000000">
                      <a:alpha val="43137"/>
                    </a:srgbClr>
                  </a:outerShdw>
                </a:effectLst>
              </a:rPr>
              <a:t>Some use seat belts because they practice safety and others because have been told by a relative or friend that in other countries it is a requirement.</a:t>
            </a:r>
          </a:p>
          <a:p>
            <a:pPr marL="365125" indent="-255588" eaLnBrk="1" hangingPunct="1">
              <a:buFontTx/>
              <a:buNone/>
              <a:defRPr/>
            </a:pPr>
            <a:endParaRPr lang="en-US" altLang="en-US" dirty="0">
              <a:solidFill>
                <a:schemeClr val="bg1"/>
              </a:solidFill>
              <a:effectLst>
                <a:outerShdw blurRad="38100" dist="38100" dir="2700000" algn="tl">
                  <a:srgbClr val="000000">
                    <a:alpha val="43137"/>
                  </a:srgbClr>
                </a:outerShdw>
              </a:effectLst>
            </a:endParaRPr>
          </a:p>
        </p:txBody>
      </p:sp>
      <p:sp>
        <p:nvSpPr>
          <p:cNvPr id="5" name="Title 1">
            <a:extLst>
              <a:ext uri="{FF2B5EF4-FFF2-40B4-BE49-F238E27FC236}">
                <a16:creationId xmlns:a16="http://schemas.microsoft.com/office/drawing/2014/main" id="{0FE5CA7D-4152-BB4E-BBBF-885417625D14}"/>
              </a:ext>
            </a:extLst>
          </p:cNvPr>
          <p:cNvSpPr txBox="1">
            <a:spLocks/>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
            </a:scene3d>
            <a:sp3d prstMaterial="softEdge">
              <a:bevelT w="25400" h="254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fontAlgn="auto" hangingPunct="1">
              <a:spcAft>
                <a:spcPts val="0"/>
              </a:spcAft>
              <a:defRPr/>
            </a:pPr>
            <a:r>
              <a:rPr lang="en-US" sz="3600" b="1" dirty="0">
                <a:solidFill>
                  <a:srgbClr val="FFFF00"/>
                </a:solidFill>
                <a:effectLst>
                  <a:outerShdw blurRad="31750" dist="25400" dir="5400000" algn="tl" rotWithShape="0">
                    <a:srgbClr val="000000">
                      <a:alpha val="25000"/>
                    </a:srgbClr>
                  </a:outerShdw>
                </a:effectLst>
              </a:rPr>
              <a:t>Injuries and Death</a:t>
            </a:r>
            <a:br>
              <a:rPr lang="en-US" sz="3600" b="1" dirty="0">
                <a:solidFill>
                  <a:srgbClr val="FFFF00"/>
                </a:solidFill>
                <a:effectLst>
                  <a:outerShdw blurRad="31750" dist="25400" dir="5400000" algn="tl" rotWithShape="0">
                    <a:srgbClr val="000000">
                      <a:alpha val="25000"/>
                    </a:srgbClr>
                  </a:outerShdw>
                </a:effectLst>
              </a:rPr>
            </a:br>
            <a:r>
              <a:rPr lang="en-US" sz="3600" b="1" dirty="0">
                <a:solidFill>
                  <a:srgbClr val="FFFF00"/>
                </a:solidFill>
                <a:effectLst>
                  <a:outerShdw blurRad="31750" dist="25400" dir="5400000" algn="tl" rotWithShape="0">
                    <a:srgbClr val="000000">
                      <a:alpha val="25000"/>
                    </a:srgbClr>
                  </a:outerShdw>
                </a:effectLst>
              </a:rPr>
              <a:t>Specific Reasons</a:t>
            </a:r>
          </a:p>
        </p:txBody>
      </p:sp>
    </p:spTree>
  </p:cSld>
  <p:clrMapOvr>
    <a:masterClrMapping/>
  </p:clrMapOvr>
  <p:transition spd="slow" advClick="0" advTm="21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a:extLst>
              <a:ext uri="{FF2B5EF4-FFF2-40B4-BE49-F238E27FC236}">
                <a16:creationId xmlns:a16="http://schemas.microsoft.com/office/drawing/2014/main" id="{47FD5C4E-26A7-3247-8726-8A316C772E69}"/>
              </a:ext>
            </a:extLst>
          </p:cNvPr>
          <p:cNvSpPr>
            <a:spLocks noGrp="1"/>
          </p:cNvSpPr>
          <p:nvPr>
            <p:ph idx="4294967295"/>
          </p:nvPr>
        </p:nvSpPr>
        <p:spPr/>
        <p:txBody>
          <a:bodyPr/>
          <a:lstStyle/>
          <a:p>
            <a:pPr marL="365125" indent="-255588" eaLnBrk="1" hangingPunct="1">
              <a:defRPr/>
            </a:pPr>
            <a:r>
              <a:rPr lang="en-US" altLang="en-US" dirty="0">
                <a:solidFill>
                  <a:schemeClr val="bg1"/>
                </a:solidFill>
                <a:effectLst>
                  <a:outerShdw blurRad="38100" dist="38100" dir="2700000" algn="tl">
                    <a:srgbClr val="000000">
                      <a:alpha val="43137"/>
                    </a:srgbClr>
                  </a:outerShdw>
                </a:effectLst>
              </a:rPr>
              <a:t>In Latin America owning a car is considered a luxury that many can’t afford. </a:t>
            </a:r>
          </a:p>
          <a:p>
            <a:pPr marL="365125" indent="-255588" eaLnBrk="1" hangingPunct="1">
              <a:defRPr/>
            </a:pPr>
            <a:r>
              <a:rPr lang="en-US" altLang="en-US" dirty="0">
                <a:solidFill>
                  <a:schemeClr val="bg1"/>
                </a:solidFill>
                <a:effectLst>
                  <a:outerShdw blurRad="38100" dist="38100" dir="2700000" algn="tl">
                    <a:srgbClr val="000000">
                      <a:alpha val="43137"/>
                    </a:srgbClr>
                  </a:outerShdw>
                </a:effectLst>
              </a:rPr>
              <a:t>Public transportation is more affordable and does not require the use of seat belts.</a:t>
            </a:r>
          </a:p>
          <a:p>
            <a:pPr marL="365125" indent="-255588" eaLnBrk="1" hangingPunct="1">
              <a:defRPr/>
            </a:pPr>
            <a:endParaRPr lang="en-US" altLang="en-US" dirty="0">
              <a:solidFill>
                <a:schemeClr val="bg1"/>
              </a:solidFill>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id="{D64B7231-F8AF-A249-A526-543F79724E6E}"/>
              </a:ext>
            </a:extLst>
          </p:cNvPr>
          <p:cNvSpPr>
            <a:spLocks noGrp="1"/>
          </p:cNvSpPr>
          <p:nvPr>
            <p:ph type="title" idx="4294967295"/>
          </p:nvPr>
        </p:nvSpPr>
        <p:spPr>
          <a:xfrm>
            <a:off x="457200" y="274638"/>
            <a:ext cx="8229600" cy="1143000"/>
          </a:xfrm>
          <a:extLst/>
        </p:spPr>
        <p:txBody>
          <a:bodyPr rtlCol="0">
            <a:normAutofit/>
            <a:scene3d>
              <a:camera prst="orthographicFront"/>
              <a:lightRig rig="soft" dir="t"/>
            </a:scene3d>
            <a:sp3d prstMaterial="softEdge">
              <a:bevelT w="25400" h="25400"/>
            </a:sp3d>
          </a:bodyPr>
          <a:lstStyle/>
          <a:p>
            <a:pPr eaLnBrk="1" fontAlgn="auto" hangingPunct="1">
              <a:spcAft>
                <a:spcPts val="0"/>
              </a:spcAft>
              <a:defRPr/>
            </a:pPr>
            <a:r>
              <a:rPr lang="en-US" sz="4100" b="1" kern="1200" dirty="0">
                <a:solidFill>
                  <a:srgbClr val="FFFF00"/>
                </a:solidFill>
                <a:effectLst>
                  <a:outerShdw blurRad="31750" dist="25400" dir="5400000" algn="tl" rotWithShape="0">
                    <a:srgbClr val="000000">
                      <a:alpha val="25000"/>
                    </a:srgbClr>
                  </a:outerShdw>
                </a:effectLst>
              </a:rPr>
              <a:t>Latin America</a:t>
            </a:r>
          </a:p>
        </p:txBody>
      </p:sp>
    </p:spTree>
  </p:cSld>
  <p:clrMapOvr>
    <a:masterClrMapping/>
  </p:clrMapOvr>
  <p:transition spd="slow" advClick="0" advTm="37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a:extLst>
              <a:ext uri="{FF2B5EF4-FFF2-40B4-BE49-F238E27FC236}">
                <a16:creationId xmlns:a16="http://schemas.microsoft.com/office/drawing/2014/main" id="{6DF3BE64-2D9F-3947-9654-77D7AA28AF26}"/>
              </a:ext>
            </a:extLst>
          </p:cNvPr>
          <p:cNvSpPr>
            <a:spLocks noGrp="1"/>
          </p:cNvSpPr>
          <p:nvPr>
            <p:ph idx="4294967295"/>
          </p:nvPr>
        </p:nvSpPr>
        <p:spPr/>
        <p:txBody>
          <a:bodyPr/>
          <a:lstStyle/>
          <a:p>
            <a:pPr marL="365125" indent="-255588" eaLnBrk="1" hangingPunct="1">
              <a:defRPr/>
            </a:pPr>
            <a:r>
              <a:rPr lang="en-US" altLang="en-US" dirty="0">
                <a:solidFill>
                  <a:schemeClr val="bg1"/>
                </a:solidFill>
                <a:effectLst>
                  <a:outerShdw blurRad="38100" dist="38100" dir="2700000" algn="tl">
                    <a:srgbClr val="000000">
                      <a:alpha val="43137"/>
                    </a:srgbClr>
                  </a:outerShdw>
                </a:effectLst>
              </a:rPr>
              <a:t>Educate the subgroups</a:t>
            </a:r>
          </a:p>
          <a:p>
            <a:pPr marL="365125" indent="-255588" eaLnBrk="1" hangingPunct="1">
              <a:defRPr/>
            </a:pPr>
            <a:r>
              <a:rPr lang="en-US" altLang="en-US" dirty="0">
                <a:solidFill>
                  <a:schemeClr val="bg1"/>
                </a:solidFill>
                <a:effectLst>
                  <a:outerShdw blurRad="38100" dist="38100" dir="2700000" algn="tl">
                    <a:srgbClr val="000000">
                      <a:alpha val="43137"/>
                    </a:srgbClr>
                  </a:outerShdw>
                </a:effectLst>
              </a:rPr>
              <a:t>Promote public announcements in their native language</a:t>
            </a:r>
          </a:p>
          <a:p>
            <a:pPr marL="914400" lvl="2" indent="0" eaLnBrk="1" hangingPunct="1">
              <a:buFontTx/>
              <a:buNone/>
              <a:defRPr/>
            </a:pPr>
            <a:endParaRPr lang="en-US" altLang="en-US" dirty="0">
              <a:solidFill>
                <a:schemeClr val="bg1"/>
              </a:solidFill>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id="{2BC2FB9E-2DE2-9743-8569-EEFCE004054E}"/>
              </a:ext>
            </a:extLst>
          </p:cNvPr>
          <p:cNvSpPr>
            <a:spLocks noGrp="1"/>
          </p:cNvSpPr>
          <p:nvPr>
            <p:ph type="title" idx="4294967295"/>
          </p:nvPr>
        </p:nvSpPr>
        <p:spPr>
          <a:xfrm>
            <a:off x="457200" y="274638"/>
            <a:ext cx="8229600" cy="1143000"/>
          </a:xfrm>
          <a:extLst/>
        </p:spPr>
        <p:txBody>
          <a:bodyPr rtlCol="0">
            <a:normAutofit/>
            <a:scene3d>
              <a:camera prst="orthographicFront"/>
              <a:lightRig rig="soft" dir="t"/>
            </a:scene3d>
            <a:sp3d prstMaterial="softEdge">
              <a:bevelT w="25400" h="25400"/>
            </a:sp3d>
          </a:bodyPr>
          <a:lstStyle/>
          <a:p>
            <a:pPr eaLnBrk="1" fontAlgn="auto" hangingPunct="1">
              <a:spcAft>
                <a:spcPts val="0"/>
              </a:spcAft>
              <a:defRPr/>
            </a:pPr>
            <a:r>
              <a:rPr lang="en-US" sz="4100" b="1" kern="1200" dirty="0">
                <a:solidFill>
                  <a:srgbClr val="FFFF00"/>
                </a:solidFill>
                <a:effectLst>
                  <a:outerShdw blurRad="31750" dist="25400" dir="5400000" algn="tl" rotWithShape="0">
                    <a:srgbClr val="000000">
                      <a:alpha val="25000"/>
                    </a:srgbClr>
                  </a:outerShdw>
                </a:effectLst>
              </a:rPr>
              <a:t>What Can Be Done</a:t>
            </a:r>
          </a:p>
        </p:txBody>
      </p:sp>
    </p:spTree>
  </p:cSld>
  <p:clrMapOvr>
    <a:masterClrMapping/>
  </p:clrMapOvr>
  <p:transition spd="slow" advClick="0" advTm="38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a:extLst>
              <a:ext uri="{FF2B5EF4-FFF2-40B4-BE49-F238E27FC236}">
                <a16:creationId xmlns:a16="http://schemas.microsoft.com/office/drawing/2014/main" id="{5F31C999-107D-8C4B-BC7E-07848D849CBA}"/>
              </a:ext>
            </a:extLst>
          </p:cNvPr>
          <p:cNvSpPr>
            <a:spLocks noGrp="1"/>
          </p:cNvSpPr>
          <p:nvPr>
            <p:ph idx="4294967295"/>
          </p:nvPr>
        </p:nvSpPr>
        <p:spPr>
          <a:xfrm>
            <a:off x="533400" y="1371600"/>
            <a:ext cx="7772400" cy="5029200"/>
          </a:xfrm>
        </p:spPr>
        <p:txBody>
          <a:bodyPr/>
          <a:lstStyle/>
          <a:p>
            <a:pPr marL="365125" indent="-255588" eaLnBrk="1" hangingPunct="1">
              <a:defRPr/>
            </a:pPr>
            <a:r>
              <a:rPr lang="en-US" altLang="en-US" dirty="0">
                <a:solidFill>
                  <a:schemeClr val="bg1"/>
                </a:solidFill>
                <a:effectLst>
                  <a:outerShdw blurRad="38100" dist="38100" dir="2700000" algn="tl">
                    <a:srgbClr val="000000">
                      <a:alpha val="43137"/>
                    </a:srgbClr>
                  </a:outerShdw>
                </a:effectLst>
              </a:rPr>
              <a:t>Collaborate with community leaders to promote safety</a:t>
            </a:r>
          </a:p>
          <a:p>
            <a:pPr marL="858838" lvl="2" eaLnBrk="1" hangingPunct="1">
              <a:defRPr/>
            </a:pPr>
            <a:r>
              <a:rPr lang="en-US" altLang="en-US" dirty="0">
                <a:solidFill>
                  <a:schemeClr val="bg1"/>
                </a:solidFill>
                <a:effectLst>
                  <a:outerShdw blurRad="38100" dist="38100" dir="2700000" algn="tl">
                    <a:srgbClr val="000000">
                      <a:alpha val="43137"/>
                    </a:srgbClr>
                  </a:outerShdw>
                </a:effectLst>
              </a:rPr>
              <a:t>Faith-based</a:t>
            </a:r>
          </a:p>
          <a:p>
            <a:pPr marL="858838" lvl="2" eaLnBrk="1" hangingPunct="1">
              <a:defRPr/>
            </a:pPr>
            <a:r>
              <a:rPr lang="en-US" altLang="en-US" dirty="0">
                <a:solidFill>
                  <a:schemeClr val="bg1"/>
                </a:solidFill>
                <a:effectLst>
                  <a:outerShdw blurRad="38100" dist="38100" dir="2700000" algn="tl">
                    <a:srgbClr val="000000">
                      <a:alpha val="43137"/>
                    </a:srgbClr>
                  </a:outerShdw>
                </a:effectLst>
              </a:rPr>
              <a:t>Local non-profits</a:t>
            </a:r>
          </a:p>
          <a:p>
            <a:pPr marL="858838" lvl="2" eaLnBrk="1" hangingPunct="1">
              <a:defRPr/>
            </a:pPr>
            <a:r>
              <a:rPr lang="en-US" altLang="en-US" dirty="0">
                <a:solidFill>
                  <a:schemeClr val="bg1"/>
                </a:solidFill>
                <a:effectLst>
                  <a:outerShdw blurRad="38100" dist="38100" dir="2700000" algn="tl">
                    <a:srgbClr val="000000">
                      <a:alpha val="43137"/>
                    </a:srgbClr>
                  </a:outerShdw>
                </a:effectLst>
              </a:rPr>
              <a:t>Word of mouth</a:t>
            </a:r>
          </a:p>
          <a:p>
            <a:pPr marL="858838" lvl="2" eaLnBrk="1" hangingPunct="1">
              <a:defRPr/>
            </a:pPr>
            <a:r>
              <a:rPr lang="en-US" altLang="en-US" dirty="0">
                <a:solidFill>
                  <a:schemeClr val="bg1"/>
                </a:solidFill>
                <a:effectLst>
                  <a:outerShdw blurRad="38100" dist="38100" dir="2700000" algn="tl">
                    <a:srgbClr val="000000">
                      <a:alpha val="43137"/>
                    </a:srgbClr>
                  </a:outerShdw>
                </a:effectLst>
              </a:rPr>
              <a:t>Local schools</a:t>
            </a:r>
          </a:p>
          <a:p>
            <a:pPr marL="858838" lvl="2" eaLnBrk="1" hangingPunct="1">
              <a:defRPr/>
            </a:pPr>
            <a:r>
              <a:rPr lang="en-US" altLang="en-US" dirty="0">
                <a:solidFill>
                  <a:schemeClr val="bg1"/>
                </a:solidFill>
                <a:effectLst>
                  <a:outerShdw blurRad="38100" dist="38100" dir="2700000" algn="tl">
                    <a:srgbClr val="000000">
                      <a:alpha val="43137"/>
                    </a:srgbClr>
                  </a:outerShdw>
                </a:effectLst>
              </a:rPr>
              <a:t>Doctor’s office</a:t>
            </a:r>
          </a:p>
          <a:p>
            <a:pPr marL="858838" lvl="2" eaLnBrk="1" hangingPunct="1">
              <a:defRPr/>
            </a:pPr>
            <a:r>
              <a:rPr lang="en-US" altLang="en-US" dirty="0">
                <a:solidFill>
                  <a:schemeClr val="bg1"/>
                </a:solidFill>
                <a:effectLst>
                  <a:outerShdw blurRad="38100" dist="38100" dir="2700000" algn="tl">
                    <a:srgbClr val="000000">
                      <a:alpha val="43137"/>
                    </a:srgbClr>
                  </a:outerShdw>
                </a:effectLst>
              </a:rPr>
              <a:t>Community centers</a:t>
            </a:r>
          </a:p>
          <a:p>
            <a:pPr marL="858838" lvl="2" eaLnBrk="1" hangingPunct="1">
              <a:defRPr/>
            </a:pPr>
            <a:r>
              <a:rPr lang="en-US" altLang="en-US" dirty="0">
                <a:solidFill>
                  <a:schemeClr val="bg1"/>
                </a:solidFill>
                <a:effectLst>
                  <a:outerShdw blurRad="38100" dist="38100" dir="2700000" algn="tl">
                    <a:srgbClr val="000000">
                      <a:alpha val="43137"/>
                    </a:srgbClr>
                  </a:outerShdw>
                </a:effectLst>
              </a:rPr>
              <a:t>Community events</a:t>
            </a:r>
          </a:p>
          <a:p>
            <a:pPr marL="858838" lvl="2" eaLnBrk="1" hangingPunct="1">
              <a:defRPr/>
            </a:pPr>
            <a:r>
              <a:rPr lang="en-US" altLang="en-US" dirty="0">
                <a:solidFill>
                  <a:schemeClr val="bg1"/>
                </a:solidFill>
                <a:effectLst>
                  <a:outerShdw blurRad="38100" dist="38100" dir="2700000" algn="tl">
                    <a:srgbClr val="000000">
                      <a:alpha val="43137"/>
                    </a:srgbClr>
                  </a:outerShdw>
                </a:effectLst>
              </a:rPr>
              <a:t>Health fairs</a:t>
            </a:r>
          </a:p>
          <a:p>
            <a:pPr marL="858838" lvl="2" eaLnBrk="1" hangingPunct="1">
              <a:defRPr/>
            </a:pPr>
            <a:r>
              <a:rPr lang="en-US" altLang="en-US" dirty="0">
                <a:solidFill>
                  <a:schemeClr val="bg1"/>
                </a:solidFill>
                <a:effectLst>
                  <a:outerShdw blurRad="38100" dist="38100" dir="2700000" algn="tl">
                    <a:srgbClr val="000000">
                      <a:alpha val="43137"/>
                    </a:srgbClr>
                  </a:outerShdw>
                </a:effectLst>
              </a:rPr>
              <a:t>County agencies</a:t>
            </a:r>
          </a:p>
          <a:p>
            <a:pPr marL="858838" lvl="2" eaLnBrk="1" hangingPunct="1">
              <a:defRPr/>
            </a:pPr>
            <a:endParaRPr lang="en-US" altLang="en-US" dirty="0">
              <a:solidFill>
                <a:schemeClr val="bg1"/>
              </a:solidFill>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id="{2067B187-43E4-E34B-A48C-CC57666E99F1}"/>
              </a:ext>
            </a:extLst>
          </p:cNvPr>
          <p:cNvSpPr>
            <a:spLocks noGrp="1"/>
          </p:cNvSpPr>
          <p:nvPr>
            <p:ph type="title" idx="4294967295"/>
          </p:nvPr>
        </p:nvSpPr>
        <p:spPr>
          <a:xfrm>
            <a:off x="457200" y="228600"/>
            <a:ext cx="8229600" cy="1143000"/>
          </a:xfrm>
          <a:extLst/>
        </p:spPr>
        <p:txBody>
          <a:bodyPr rtlCol="0">
            <a:normAutofit/>
            <a:scene3d>
              <a:camera prst="orthographicFront"/>
              <a:lightRig rig="soft" dir="t"/>
            </a:scene3d>
            <a:sp3d prstMaterial="softEdge">
              <a:bevelT w="25400" h="25400"/>
            </a:sp3d>
          </a:bodyPr>
          <a:lstStyle/>
          <a:p>
            <a:pPr eaLnBrk="1" fontAlgn="auto" hangingPunct="1">
              <a:spcAft>
                <a:spcPts val="0"/>
              </a:spcAft>
              <a:defRPr/>
            </a:pPr>
            <a:r>
              <a:rPr lang="en-US" sz="4100" b="1" kern="1200" dirty="0">
                <a:solidFill>
                  <a:srgbClr val="FFFF00"/>
                </a:solidFill>
                <a:effectLst>
                  <a:outerShdw blurRad="31750" dist="25400" dir="5400000" algn="tl" rotWithShape="0">
                    <a:srgbClr val="000000">
                      <a:alpha val="25000"/>
                    </a:srgbClr>
                  </a:outerShdw>
                </a:effectLst>
              </a:rPr>
              <a:t>What Can Be Done</a:t>
            </a:r>
            <a:endParaRPr lang="en-US" sz="4100" kern="1200" dirty="0">
              <a:solidFill>
                <a:srgbClr val="FFFF00"/>
              </a:solidFill>
              <a:effectLst>
                <a:outerShdw blurRad="31750" dist="25400" dir="5400000" algn="tl" rotWithShape="0">
                  <a:srgbClr val="000000">
                    <a:alpha val="25000"/>
                  </a:srgbClr>
                </a:outerShdw>
              </a:effectLst>
            </a:endParaRPr>
          </a:p>
        </p:txBody>
      </p:sp>
    </p:spTree>
  </p:cSld>
  <p:clrMapOvr>
    <a:masterClrMapping/>
  </p:clrMapOvr>
  <p:transition spd="slow" advClick="0" advTm="73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a:extLst>
              <a:ext uri="{FF2B5EF4-FFF2-40B4-BE49-F238E27FC236}">
                <a16:creationId xmlns:a16="http://schemas.microsoft.com/office/drawing/2014/main" id="{BEA12000-9C36-4E44-B153-E2B671E67E0F}"/>
              </a:ext>
            </a:extLst>
          </p:cNvPr>
          <p:cNvSpPr>
            <a:spLocks noGrp="1"/>
          </p:cNvSpPr>
          <p:nvPr>
            <p:ph idx="4294967295"/>
          </p:nvPr>
        </p:nvSpPr>
        <p:spPr>
          <a:xfrm>
            <a:off x="533400" y="1524000"/>
            <a:ext cx="7772400" cy="4114800"/>
          </a:xfrm>
        </p:spPr>
        <p:txBody>
          <a:bodyPr/>
          <a:lstStyle/>
          <a:p>
            <a:pPr marL="365125" indent="-255588" eaLnBrk="1" hangingPunct="1">
              <a:defRPr/>
            </a:pPr>
            <a:r>
              <a:rPr lang="en-US" altLang="en-US" dirty="0">
                <a:solidFill>
                  <a:schemeClr val="bg1"/>
                </a:solidFill>
                <a:effectLst>
                  <a:outerShdw blurRad="38100" dist="38100" dir="2700000" algn="tl">
                    <a:srgbClr val="000000">
                      <a:alpha val="43137"/>
                    </a:srgbClr>
                  </a:outerShdw>
                </a:effectLst>
              </a:rPr>
              <a:t>Distribute literature along with someone who speaks their language to provide interpretation/translation helps</a:t>
            </a:r>
          </a:p>
          <a:p>
            <a:pPr marL="365125" indent="-255588" eaLnBrk="1" hangingPunct="1">
              <a:defRPr/>
            </a:pPr>
            <a:r>
              <a:rPr lang="en-US" altLang="en-US" dirty="0">
                <a:solidFill>
                  <a:schemeClr val="bg1"/>
                </a:solidFill>
                <a:effectLst>
                  <a:outerShdw blurRad="38100" dist="38100" dir="2700000" algn="tl">
                    <a:srgbClr val="000000">
                      <a:alpha val="43137"/>
                    </a:srgbClr>
                  </a:outerShdw>
                </a:effectLst>
              </a:rPr>
              <a:t>Fund community organizations to distribute car seats at low or no cost to residents and seat usage.</a:t>
            </a:r>
          </a:p>
          <a:p>
            <a:pPr marL="365125" indent="-255588" eaLnBrk="1" hangingPunct="1">
              <a:defRPr/>
            </a:pPr>
            <a:r>
              <a:rPr lang="en-US" altLang="en-US" dirty="0">
                <a:solidFill>
                  <a:schemeClr val="bg1"/>
                </a:solidFill>
                <a:effectLst>
                  <a:outerShdw blurRad="38100" dist="38100" dir="2700000" algn="tl">
                    <a:srgbClr val="000000">
                      <a:alpha val="43137"/>
                    </a:srgbClr>
                  </a:outerShdw>
                </a:effectLst>
              </a:rPr>
              <a:t>Educate the subgroups of stages of car seats and why it is important to properly place the child in them.</a:t>
            </a:r>
          </a:p>
        </p:txBody>
      </p:sp>
      <p:sp>
        <p:nvSpPr>
          <p:cNvPr id="5" name="Title 1">
            <a:extLst>
              <a:ext uri="{FF2B5EF4-FFF2-40B4-BE49-F238E27FC236}">
                <a16:creationId xmlns:a16="http://schemas.microsoft.com/office/drawing/2014/main" id="{129B682D-EF30-B448-A0EA-0006E6FF12E0}"/>
              </a:ext>
            </a:extLst>
          </p:cNvPr>
          <p:cNvSpPr txBox="1">
            <a:spLocks/>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scene3d>
              <a:camera prst="orthographicFront"/>
              <a:lightRig rig="soft" dir="t"/>
            </a:scene3d>
            <a:sp3d prstMaterial="softEdge">
              <a:bevelT w="25400" h="254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fontAlgn="auto" hangingPunct="1">
              <a:spcAft>
                <a:spcPts val="0"/>
              </a:spcAft>
              <a:defRPr/>
            </a:pPr>
            <a:r>
              <a:rPr lang="en-US" sz="4100" b="1" dirty="0">
                <a:solidFill>
                  <a:srgbClr val="FFFF00"/>
                </a:solidFill>
                <a:effectLst>
                  <a:outerShdw blurRad="31750" dist="25400" dir="5400000" algn="tl" rotWithShape="0">
                    <a:srgbClr val="000000">
                      <a:alpha val="25000"/>
                    </a:srgbClr>
                  </a:outerShdw>
                </a:effectLst>
              </a:rPr>
              <a:t>What Can Be Done</a:t>
            </a:r>
            <a:endParaRPr lang="en-US" sz="4100" dirty="0">
              <a:solidFill>
                <a:srgbClr val="FFFF00"/>
              </a:solidFill>
              <a:effectLst>
                <a:outerShdw blurRad="31750" dist="25400" dir="5400000" algn="tl" rotWithShape="0">
                  <a:srgbClr val="000000">
                    <a:alpha val="25000"/>
                  </a:srgbClr>
                </a:outerShdw>
              </a:effectLst>
            </a:endParaRPr>
          </a:p>
        </p:txBody>
      </p:sp>
    </p:spTree>
  </p:cSld>
  <p:clrMapOvr>
    <a:masterClrMapping/>
  </p:clrMapOvr>
  <p:transition spd="slow" advClick="0" advTm="56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a:extLst>
              <a:ext uri="{FF2B5EF4-FFF2-40B4-BE49-F238E27FC236}">
                <a16:creationId xmlns:a16="http://schemas.microsoft.com/office/drawing/2014/main" id="{F876B59A-FA38-9943-9A5E-40B00BA2807B}"/>
              </a:ext>
            </a:extLst>
          </p:cNvPr>
          <p:cNvSpPr>
            <a:spLocks noGrp="1" noChangeArrowheads="1"/>
          </p:cNvSpPr>
          <p:nvPr>
            <p:ph type="title"/>
          </p:nvPr>
        </p:nvSpPr>
        <p:spPr>
          <a:xfrm>
            <a:off x="685800" y="457200"/>
            <a:ext cx="7772400" cy="762000"/>
          </a:xfrm>
        </p:spPr>
        <p:txBody>
          <a:bodyPr/>
          <a:lstStyle/>
          <a:p>
            <a:pPr eaLnBrk="1" hangingPunct="1">
              <a:defRPr/>
            </a:pPr>
            <a:r>
              <a:rPr lang="en-US" altLang="en-US" sz="3600" b="1" dirty="0">
                <a:solidFill>
                  <a:srgbClr val="FFFF00"/>
                </a:solidFill>
                <a:effectLst>
                  <a:outerShdw blurRad="38100" dist="38100" dir="2700000" algn="tl">
                    <a:srgbClr val="000000">
                      <a:alpha val="43137"/>
                    </a:srgbClr>
                  </a:outerShdw>
                </a:effectLst>
              </a:rPr>
              <a:t>Housekeeping Details</a:t>
            </a:r>
          </a:p>
        </p:txBody>
      </p:sp>
      <p:sp>
        <p:nvSpPr>
          <p:cNvPr id="28675" name="Rectangle 1027">
            <a:extLst>
              <a:ext uri="{FF2B5EF4-FFF2-40B4-BE49-F238E27FC236}">
                <a16:creationId xmlns:a16="http://schemas.microsoft.com/office/drawing/2014/main" id="{57726284-FBA8-D746-83DC-FC7E372D00EC}"/>
              </a:ext>
            </a:extLst>
          </p:cNvPr>
          <p:cNvSpPr>
            <a:spLocks noGrp="1" noChangeArrowheads="1"/>
          </p:cNvSpPr>
          <p:nvPr>
            <p:ph type="body" idx="1"/>
          </p:nvPr>
        </p:nvSpPr>
        <p:spPr>
          <a:xfrm>
            <a:off x="685800" y="1219200"/>
            <a:ext cx="7772400" cy="4876800"/>
          </a:xfrm>
        </p:spPr>
        <p:txBody>
          <a:bodyPr/>
          <a:lstStyle/>
          <a:p>
            <a:pPr eaLnBrk="1" hangingPunct="1">
              <a:defRPr/>
            </a:pPr>
            <a:r>
              <a:rPr lang="en-US" altLang="en-US" sz="2800" dirty="0">
                <a:solidFill>
                  <a:schemeClr val="bg1"/>
                </a:solidFill>
                <a:effectLst>
                  <a:outerShdw blurRad="38100" dist="38100" dir="2700000" algn="tl">
                    <a:srgbClr val="000000">
                      <a:alpha val="43137"/>
                    </a:srgbClr>
                  </a:outerShdw>
                </a:effectLst>
              </a:rPr>
              <a:t>Please put your phones on </a:t>
            </a:r>
            <a:r>
              <a:rPr lang="en-US" altLang="en-US" sz="2800" u="sng" dirty="0">
                <a:solidFill>
                  <a:schemeClr val="bg1"/>
                </a:solidFill>
                <a:effectLst>
                  <a:outerShdw blurRad="38100" dist="38100" dir="2700000" algn="tl">
                    <a:srgbClr val="000000">
                      <a:alpha val="43137"/>
                    </a:srgbClr>
                  </a:outerShdw>
                </a:effectLst>
              </a:rPr>
              <a:t>MUTE</a:t>
            </a:r>
            <a:r>
              <a:rPr lang="en-US" altLang="en-US" sz="2800" dirty="0">
                <a:solidFill>
                  <a:schemeClr val="bg1"/>
                </a:solidFill>
                <a:effectLst>
                  <a:outerShdw blurRad="38100" dist="38100" dir="2700000" algn="tl">
                    <a:srgbClr val="000000">
                      <a:alpha val="43137"/>
                    </a:srgbClr>
                  </a:outerShdw>
                </a:effectLst>
              </a:rPr>
              <a:t> in order to minimize background noise, as the presentation is being recorded so that we can archive the slides and audio on our website.</a:t>
            </a:r>
          </a:p>
          <a:p>
            <a:pPr eaLnBrk="1" hangingPunct="1">
              <a:defRPr/>
            </a:pPr>
            <a:endParaRPr lang="en-US" altLang="en-US" sz="2800" dirty="0">
              <a:solidFill>
                <a:schemeClr val="bg1"/>
              </a:solidFill>
              <a:effectLst>
                <a:outerShdw blurRad="38100" dist="38100" dir="2700000" algn="tl">
                  <a:srgbClr val="000000">
                    <a:alpha val="43137"/>
                  </a:srgbClr>
                </a:outerShdw>
              </a:effectLst>
            </a:endParaRPr>
          </a:p>
          <a:p>
            <a:pPr eaLnBrk="1" hangingPunct="1">
              <a:defRPr/>
            </a:pPr>
            <a:r>
              <a:rPr lang="en-US" altLang="en-US" sz="2800" dirty="0">
                <a:solidFill>
                  <a:schemeClr val="bg1"/>
                </a:solidFill>
                <a:effectLst>
                  <a:outerShdw blurRad="38100" dist="38100" dir="2700000" algn="tl">
                    <a:srgbClr val="000000">
                      <a:alpha val="43137"/>
                    </a:srgbClr>
                  </a:outerShdw>
                </a:effectLst>
              </a:rPr>
              <a:t>Please save questions/comments until the end of the presentation.</a:t>
            </a:r>
          </a:p>
          <a:p>
            <a:pPr eaLnBrk="1" hangingPunct="1">
              <a:defRPr/>
            </a:pPr>
            <a:endParaRPr lang="en-US" altLang="en-US" sz="2800" dirty="0">
              <a:solidFill>
                <a:schemeClr val="bg1"/>
              </a:solidFill>
              <a:effectLst>
                <a:outerShdw blurRad="38100" dist="38100" dir="2700000" algn="tl">
                  <a:srgbClr val="000000">
                    <a:alpha val="43137"/>
                  </a:srgbClr>
                </a:outerShdw>
              </a:effectLst>
            </a:endParaRPr>
          </a:p>
          <a:p>
            <a:pPr eaLnBrk="1" hangingPunct="1">
              <a:defRPr/>
            </a:pPr>
            <a:r>
              <a:rPr lang="en-US" altLang="en-US" sz="2800" dirty="0">
                <a:solidFill>
                  <a:schemeClr val="bg1"/>
                </a:solidFill>
                <a:effectLst>
                  <a:outerShdw blurRad="38100" dist="38100" dir="2700000" algn="tl">
                    <a:srgbClr val="000000">
                      <a:alpha val="43137"/>
                    </a:srgbClr>
                  </a:outerShdw>
                </a:effectLst>
              </a:rPr>
              <a:t> At the end of the participation, we would be grateful if you would complete and send back a brief evaluation form.</a:t>
            </a:r>
          </a:p>
          <a:p>
            <a:pPr eaLnBrk="1" hangingPunct="1">
              <a:defRPr/>
            </a:pPr>
            <a:endParaRPr lang="en-US" altLang="en-US" dirty="0">
              <a:solidFill>
                <a:schemeClr val="bg1"/>
              </a:solidFill>
              <a:effectLst>
                <a:outerShdw blurRad="38100" dist="38100" dir="2700000" algn="tl">
                  <a:srgbClr val="000000">
                    <a:alpha val="43137"/>
                  </a:srgbClr>
                </a:outerShdw>
              </a:effectLst>
            </a:endParaRPr>
          </a:p>
        </p:txBody>
      </p:sp>
    </p:spTree>
  </p:cSld>
  <p:clrMapOvr>
    <a:masterClrMapping/>
  </p:clrMapOvr>
  <p:transition spd="slow" advClick="0" advTm="400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a:extLst>
              <a:ext uri="{FF2B5EF4-FFF2-40B4-BE49-F238E27FC236}">
                <a16:creationId xmlns:a16="http://schemas.microsoft.com/office/drawing/2014/main" id="{D36CF300-2F5B-AE4C-A041-ABF76A21AE0B}"/>
              </a:ext>
            </a:extLst>
          </p:cNvPr>
          <p:cNvSpPr>
            <a:spLocks noGrp="1"/>
          </p:cNvSpPr>
          <p:nvPr>
            <p:ph idx="4294967295"/>
          </p:nvPr>
        </p:nvSpPr>
        <p:spPr>
          <a:xfrm>
            <a:off x="457200" y="1371600"/>
            <a:ext cx="8229600" cy="5029200"/>
          </a:xfrm>
        </p:spPr>
        <p:txBody>
          <a:bodyPr/>
          <a:lstStyle/>
          <a:p>
            <a:pPr marL="365125" indent="-255588" eaLnBrk="1" hangingPunct="1">
              <a:defRPr/>
            </a:pPr>
            <a:r>
              <a:rPr lang="en-US" altLang="en-US" dirty="0">
                <a:solidFill>
                  <a:schemeClr val="bg1"/>
                </a:solidFill>
                <a:effectLst>
                  <a:outerShdw blurRad="38100" dist="38100" dir="2700000" algn="tl">
                    <a:srgbClr val="000000">
                      <a:alpha val="43137"/>
                    </a:srgbClr>
                  </a:outerShdw>
                </a:effectLst>
              </a:rPr>
              <a:t>Because our center is located in a needy population/area of the county, we are forced to apply for grants to sustain our Car Seat Loaner Program.  </a:t>
            </a:r>
          </a:p>
          <a:p>
            <a:pPr marL="365125" indent="-255588" eaLnBrk="1" hangingPunct="1">
              <a:defRPr/>
            </a:pPr>
            <a:r>
              <a:rPr lang="en-US" altLang="en-US" dirty="0">
                <a:solidFill>
                  <a:schemeClr val="bg1"/>
                </a:solidFill>
                <a:effectLst>
                  <a:outerShdw blurRad="38100" dist="38100" dir="2700000" algn="tl">
                    <a:srgbClr val="000000">
                      <a:alpha val="43137"/>
                    </a:srgbClr>
                  </a:outerShdw>
                </a:effectLst>
              </a:rPr>
              <a:t>Many of the residents of the county are low-income or have no education beyond 6</a:t>
            </a:r>
            <a:r>
              <a:rPr lang="en-US" altLang="en-US" baseline="30000" dirty="0">
                <a:solidFill>
                  <a:schemeClr val="bg1"/>
                </a:solidFill>
                <a:effectLst>
                  <a:outerShdw blurRad="38100" dist="38100" dir="2700000" algn="tl">
                    <a:srgbClr val="000000">
                      <a:alpha val="43137"/>
                    </a:srgbClr>
                  </a:outerShdw>
                </a:effectLst>
              </a:rPr>
              <a:t>th</a:t>
            </a:r>
            <a:r>
              <a:rPr lang="en-US" altLang="en-US" dirty="0">
                <a:solidFill>
                  <a:schemeClr val="bg1"/>
                </a:solidFill>
                <a:effectLst>
                  <a:outerShdw blurRad="38100" dist="38100" dir="2700000" algn="tl">
                    <a:srgbClr val="000000">
                      <a:alpha val="43137"/>
                    </a:srgbClr>
                  </a:outerShdw>
                </a:effectLst>
              </a:rPr>
              <a:t> grade.  </a:t>
            </a:r>
          </a:p>
          <a:p>
            <a:pPr marL="365125" indent="-255588" eaLnBrk="1" hangingPunct="1">
              <a:defRPr/>
            </a:pPr>
            <a:endParaRPr lang="en-US" altLang="en-US" dirty="0">
              <a:solidFill>
                <a:schemeClr val="bg1"/>
              </a:solidFill>
              <a:effectLst>
                <a:outerShdw blurRad="38100" dist="38100" dir="2700000" algn="tl">
                  <a:srgbClr val="000000">
                    <a:alpha val="43137"/>
                  </a:srgbClr>
                </a:outerShdw>
              </a:effectLst>
            </a:endParaRPr>
          </a:p>
          <a:p>
            <a:pPr marL="365125" indent="-255588" eaLnBrk="1" hangingPunct="1">
              <a:defRPr/>
            </a:pPr>
            <a:endParaRPr lang="en-US" altLang="en-US" dirty="0">
              <a:solidFill>
                <a:schemeClr val="bg1"/>
              </a:solidFill>
              <a:effectLst>
                <a:outerShdw blurRad="38100" dist="38100" dir="2700000" algn="tl">
                  <a:srgbClr val="000000">
                    <a:alpha val="43137"/>
                  </a:srgbClr>
                </a:outerShdw>
              </a:effectLst>
            </a:endParaRPr>
          </a:p>
          <a:p>
            <a:pPr marL="365125" indent="-255588" eaLnBrk="1" hangingPunct="1">
              <a:defRPr/>
            </a:pPr>
            <a:endParaRPr lang="en-US" altLang="en-US" dirty="0">
              <a:solidFill>
                <a:schemeClr val="bg1"/>
              </a:solidFill>
              <a:effectLst>
                <a:outerShdw blurRad="38100" dist="38100" dir="2700000" algn="tl">
                  <a:srgbClr val="000000">
                    <a:alpha val="43137"/>
                  </a:srgbClr>
                </a:outerShdw>
              </a:effectLst>
            </a:endParaRPr>
          </a:p>
          <a:p>
            <a:pPr marL="365125" indent="-255588" eaLnBrk="1" hangingPunct="1">
              <a:defRPr/>
            </a:pPr>
            <a:endParaRPr lang="en-US" altLang="en-US" dirty="0">
              <a:solidFill>
                <a:schemeClr val="bg1"/>
              </a:solidFill>
              <a:effectLst>
                <a:outerShdw blurRad="38100" dist="38100" dir="2700000" algn="tl">
                  <a:srgbClr val="000000">
                    <a:alpha val="43137"/>
                  </a:srgbClr>
                </a:outerShdw>
              </a:effectLst>
            </a:endParaRPr>
          </a:p>
          <a:p>
            <a:pPr marL="365125" indent="-255588" eaLnBrk="1" hangingPunct="1">
              <a:defRPr/>
            </a:pPr>
            <a:endParaRPr lang="en-US" altLang="en-US" dirty="0">
              <a:solidFill>
                <a:schemeClr val="bg1"/>
              </a:solidFill>
              <a:effectLst>
                <a:outerShdw blurRad="38100" dist="38100" dir="2700000" algn="tl">
                  <a:srgbClr val="000000">
                    <a:alpha val="43137"/>
                  </a:srgbClr>
                </a:outerShdw>
              </a:effectLst>
            </a:endParaRPr>
          </a:p>
          <a:p>
            <a:pPr marL="365125" indent="-255588" eaLnBrk="1" hangingPunct="1">
              <a:defRPr/>
            </a:pPr>
            <a:endParaRPr lang="en-US" altLang="en-US" dirty="0">
              <a:solidFill>
                <a:schemeClr val="bg1"/>
              </a:solidFill>
              <a:effectLst>
                <a:outerShdw blurRad="38100" dist="38100" dir="2700000" algn="tl">
                  <a:srgbClr val="000000">
                    <a:alpha val="43137"/>
                  </a:srgbClr>
                </a:outerShdw>
              </a:effectLst>
            </a:endParaRPr>
          </a:p>
          <a:p>
            <a:pPr marL="365125" indent="-255588" eaLnBrk="1" hangingPunct="1">
              <a:defRPr/>
            </a:pPr>
            <a:endParaRPr lang="en-US" altLang="en-US" dirty="0">
              <a:solidFill>
                <a:schemeClr val="bg1"/>
              </a:solidFill>
              <a:effectLst>
                <a:outerShdw blurRad="38100" dist="38100" dir="2700000" algn="tl">
                  <a:srgbClr val="000000">
                    <a:alpha val="43137"/>
                  </a:srgbClr>
                </a:outerShdw>
              </a:effectLst>
            </a:endParaRPr>
          </a:p>
          <a:p>
            <a:pPr marL="365125" indent="-255588" eaLnBrk="1" hangingPunct="1">
              <a:buFontTx/>
              <a:buNone/>
              <a:defRPr/>
            </a:pPr>
            <a:endParaRPr lang="en-US" altLang="en-US" dirty="0">
              <a:solidFill>
                <a:schemeClr val="bg1"/>
              </a:solidFill>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id="{461737E4-B0CD-294F-819B-1208C9ACB966}"/>
              </a:ext>
            </a:extLst>
          </p:cNvPr>
          <p:cNvSpPr>
            <a:spLocks noGrp="1"/>
          </p:cNvSpPr>
          <p:nvPr>
            <p:ph type="title" idx="4294967295"/>
          </p:nvPr>
        </p:nvSpPr>
        <p:spPr>
          <a:xfrm>
            <a:off x="457200" y="274638"/>
            <a:ext cx="8229600" cy="1143000"/>
          </a:xfrm>
          <a:extLst/>
        </p:spPr>
        <p:txBody>
          <a:bodyPr rtlCol="0">
            <a:normAutofit/>
            <a:scene3d>
              <a:camera prst="orthographicFront"/>
              <a:lightRig rig="soft" dir="t"/>
            </a:scene3d>
            <a:sp3d prstMaterial="softEdge">
              <a:bevelT w="25400" h="25400"/>
            </a:sp3d>
          </a:bodyPr>
          <a:lstStyle/>
          <a:p>
            <a:pPr eaLnBrk="1" fontAlgn="auto" hangingPunct="1">
              <a:spcAft>
                <a:spcPts val="0"/>
              </a:spcAft>
              <a:defRPr/>
            </a:pPr>
            <a:r>
              <a:rPr lang="en-US" sz="4100" b="1" kern="1200" dirty="0">
                <a:solidFill>
                  <a:srgbClr val="FFFF00"/>
                </a:solidFill>
                <a:effectLst>
                  <a:outerShdw blurRad="31750" dist="25400" dir="5400000" algn="tl" rotWithShape="0">
                    <a:srgbClr val="000000">
                      <a:alpha val="25000"/>
                    </a:srgbClr>
                  </a:outerShdw>
                </a:effectLst>
              </a:rPr>
              <a:t>Assistance</a:t>
            </a:r>
          </a:p>
        </p:txBody>
      </p:sp>
    </p:spTree>
  </p:cSld>
  <p:clrMapOvr>
    <a:masterClrMapping/>
  </p:clrMapOvr>
  <p:transition spd="slow" advClick="0" advTm="37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821791-9699-AE4E-B4BA-C229505D1EC7}"/>
              </a:ext>
            </a:extLst>
          </p:cNvPr>
          <p:cNvSpPr>
            <a:spLocks noGrp="1"/>
          </p:cNvSpPr>
          <p:nvPr>
            <p:ph idx="4294967295"/>
          </p:nvPr>
        </p:nvSpPr>
        <p:spPr>
          <a:xfrm>
            <a:off x="685800" y="1417638"/>
            <a:ext cx="7772400" cy="4114800"/>
          </a:xfrm>
        </p:spPr>
        <p:txBody>
          <a:bodyPr>
            <a:normAutofit fontScale="92500" lnSpcReduction="10000"/>
          </a:bodyPr>
          <a:lstStyle/>
          <a:p>
            <a:pPr marL="365125" indent="-255588" eaLnBrk="1" hangingPunct="1">
              <a:defRPr/>
            </a:pPr>
            <a:r>
              <a:rPr lang="en-US" dirty="0">
                <a:solidFill>
                  <a:schemeClr val="bg1"/>
                </a:solidFill>
                <a:effectLst>
                  <a:outerShdw blurRad="38100" dist="38100" dir="2700000" algn="tl">
                    <a:srgbClr val="000000">
                      <a:alpha val="43137"/>
                    </a:srgbClr>
                  </a:outerShdw>
                </a:effectLst>
              </a:rPr>
              <a:t>We are also seeing a rise in Guatemalan Natives who don’t speak Spanish or English. In order to communicate we use pictures, sign language, and other relatives.  </a:t>
            </a:r>
          </a:p>
          <a:p>
            <a:pPr marL="365125" indent="-255588" eaLnBrk="1" hangingPunct="1">
              <a:defRPr/>
            </a:pPr>
            <a:r>
              <a:rPr lang="en-US" dirty="0">
                <a:solidFill>
                  <a:schemeClr val="bg1"/>
                </a:solidFill>
                <a:effectLst>
                  <a:outerShdw blurRad="38100" dist="38100" dir="2700000" algn="tl">
                    <a:srgbClr val="000000">
                      <a:alpha val="43137"/>
                    </a:srgbClr>
                  </a:outerShdw>
                </a:effectLst>
              </a:rPr>
              <a:t>Many of the families don’t see the need for car seats or putting on a seat belt and are forced to get one when being discharged from the hospital or are fined when pulled over by police.</a:t>
            </a:r>
          </a:p>
          <a:p>
            <a:pPr marL="365125" indent="-255588" eaLnBrk="1" hangingPunct="1">
              <a:buFontTx/>
              <a:buNone/>
              <a:defRPr/>
            </a:pPr>
            <a:endParaRPr lang="en-US" dirty="0">
              <a:solidFill>
                <a:schemeClr val="bg1"/>
              </a:solidFill>
              <a:effectLst>
                <a:outerShdw blurRad="38100" dist="38100" dir="2700000" algn="tl">
                  <a:srgbClr val="000000">
                    <a:alpha val="43137"/>
                  </a:srgbClr>
                </a:outerShdw>
              </a:effectLst>
            </a:endParaRPr>
          </a:p>
        </p:txBody>
      </p:sp>
      <p:sp>
        <p:nvSpPr>
          <p:cNvPr id="5" name="Title 1">
            <a:extLst>
              <a:ext uri="{FF2B5EF4-FFF2-40B4-BE49-F238E27FC236}">
                <a16:creationId xmlns:a16="http://schemas.microsoft.com/office/drawing/2014/main" id="{B877D6D4-184C-CF4D-8AA3-E041F8871B7B}"/>
              </a:ext>
            </a:extLst>
          </p:cNvPr>
          <p:cNvSpPr txBox="1">
            <a:spLocks/>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scene3d>
              <a:camera prst="orthographicFront"/>
              <a:lightRig rig="soft" dir="t"/>
            </a:scene3d>
            <a:sp3d prstMaterial="softEdge">
              <a:bevelT w="25400" h="254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fontAlgn="auto" hangingPunct="1">
              <a:spcAft>
                <a:spcPts val="0"/>
              </a:spcAft>
              <a:defRPr/>
            </a:pPr>
            <a:r>
              <a:rPr lang="en-US" sz="4100" b="1" dirty="0">
                <a:solidFill>
                  <a:srgbClr val="FFFF00"/>
                </a:solidFill>
                <a:effectLst>
                  <a:outerShdw blurRad="31750" dist="25400" dir="5400000" algn="tl" rotWithShape="0">
                    <a:srgbClr val="000000">
                      <a:alpha val="25000"/>
                    </a:srgbClr>
                  </a:outerShdw>
                </a:effectLst>
              </a:rPr>
              <a:t>Assistance</a:t>
            </a:r>
          </a:p>
        </p:txBody>
      </p:sp>
    </p:spTree>
  </p:cSld>
  <p:clrMapOvr>
    <a:masterClrMapping/>
  </p:clrMapOvr>
  <p:transition spd="slow" advClick="0" advTm="62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a:extLst>
              <a:ext uri="{FF2B5EF4-FFF2-40B4-BE49-F238E27FC236}">
                <a16:creationId xmlns:a16="http://schemas.microsoft.com/office/drawing/2014/main" id="{B2C7B038-23CD-A94F-A850-09CB8FADEC8F}"/>
              </a:ext>
            </a:extLst>
          </p:cNvPr>
          <p:cNvSpPr>
            <a:spLocks noGrp="1"/>
          </p:cNvSpPr>
          <p:nvPr>
            <p:ph idx="4294967295"/>
          </p:nvPr>
        </p:nvSpPr>
        <p:spPr>
          <a:xfrm>
            <a:off x="685800" y="1371600"/>
            <a:ext cx="7772400" cy="4114800"/>
          </a:xfrm>
        </p:spPr>
        <p:txBody>
          <a:bodyPr/>
          <a:lstStyle/>
          <a:p>
            <a:pPr marL="365125" indent="-255588" eaLnBrk="1" hangingPunct="1">
              <a:defRPr/>
            </a:pPr>
            <a:r>
              <a:rPr lang="en-US" altLang="en-US" dirty="0">
                <a:solidFill>
                  <a:schemeClr val="bg1"/>
                </a:solidFill>
                <a:effectLst>
                  <a:outerShdw blurRad="38100" dist="38100" dir="2700000" algn="tl">
                    <a:srgbClr val="000000">
                      <a:alpha val="43137"/>
                    </a:srgbClr>
                  </a:outerShdw>
                </a:effectLst>
              </a:rPr>
              <a:t>Some borrow from a relative or neighbor and others are referred to us.</a:t>
            </a:r>
          </a:p>
          <a:p>
            <a:pPr marL="365125" indent="-255588" eaLnBrk="1" hangingPunct="1">
              <a:defRPr/>
            </a:pPr>
            <a:r>
              <a:rPr lang="en-US" altLang="en-US" dirty="0">
                <a:solidFill>
                  <a:schemeClr val="bg1"/>
                </a:solidFill>
                <a:effectLst>
                  <a:outerShdw blurRad="38100" dist="38100" dir="2700000" algn="tl">
                    <a:srgbClr val="000000">
                      <a:alpha val="43137"/>
                    </a:srgbClr>
                  </a:outerShdw>
                </a:effectLst>
              </a:rPr>
              <a:t>These families run the risk of using an expired car seat or use it improperly.</a:t>
            </a:r>
          </a:p>
          <a:p>
            <a:pPr marL="365125" indent="-255588" eaLnBrk="1" hangingPunct="1">
              <a:defRPr/>
            </a:pPr>
            <a:r>
              <a:rPr lang="en-US" altLang="en-US" dirty="0">
                <a:solidFill>
                  <a:schemeClr val="bg1"/>
                </a:solidFill>
                <a:effectLst>
                  <a:outerShdw blurRad="38100" dist="38100" dir="2700000" algn="tl">
                    <a:srgbClr val="000000">
                      <a:alpha val="43137"/>
                    </a:srgbClr>
                  </a:outerShdw>
                </a:effectLst>
              </a:rPr>
              <a:t>Have on-hands demonstration or videos for those who can’t read or write.</a:t>
            </a:r>
          </a:p>
          <a:p>
            <a:pPr marL="365125" indent="-255588" eaLnBrk="1" hangingPunct="1">
              <a:defRPr/>
            </a:pPr>
            <a:r>
              <a:rPr lang="en-US" altLang="en-US" dirty="0">
                <a:solidFill>
                  <a:schemeClr val="bg1"/>
                </a:solidFill>
                <a:effectLst>
                  <a:outerShdw blurRad="38100" dist="38100" dir="2700000" algn="tl">
                    <a:srgbClr val="000000">
                      <a:alpha val="43137"/>
                    </a:srgbClr>
                  </a:outerShdw>
                </a:effectLst>
              </a:rPr>
              <a:t>Make literature/materials easy and brief</a:t>
            </a:r>
          </a:p>
        </p:txBody>
      </p:sp>
      <p:sp>
        <p:nvSpPr>
          <p:cNvPr id="5" name="Title 1">
            <a:extLst>
              <a:ext uri="{FF2B5EF4-FFF2-40B4-BE49-F238E27FC236}">
                <a16:creationId xmlns:a16="http://schemas.microsoft.com/office/drawing/2014/main" id="{268F4F18-AF8A-574C-B9AC-E72ABB50EFAE}"/>
              </a:ext>
            </a:extLst>
          </p:cNvPr>
          <p:cNvSpPr txBox="1">
            <a:spLocks/>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scene3d>
              <a:camera prst="orthographicFront"/>
              <a:lightRig rig="soft" dir="t"/>
            </a:scene3d>
            <a:sp3d prstMaterial="softEdge">
              <a:bevelT w="25400" h="254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fontAlgn="auto" hangingPunct="1">
              <a:spcAft>
                <a:spcPts val="0"/>
              </a:spcAft>
              <a:defRPr/>
            </a:pPr>
            <a:r>
              <a:rPr lang="en-US" sz="4100" b="1" dirty="0">
                <a:solidFill>
                  <a:srgbClr val="FFFF00"/>
                </a:solidFill>
                <a:effectLst>
                  <a:outerShdw blurRad="31750" dist="25400" dir="5400000" algn="tl" rotWithShape="0">
                    <a:srgbClr val="000000">
                      <a:alpha val="25000"/>
                    </a:srgbClr>
                  </a:outerShdw>
                </a:effectLst>
              </a:rPr>
              <a:t>Assistance</a:t>
            </a:r>
          </a:p>
        </p:txBody>
      </p:sp>
    </p:spTree>
  </p:cSld>
  <p:clrMapOvr>
    <a:masterClrMapping/>
  </p:clrMapOvr>
  <p:transition spd="slow" advClick="0" advTm="26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a:extLst>
              <a:ext uri="{FF2B5EF4-FFF2-40B4-BE49-F238E27FC236}">
                <a16:creationId xmlns:a16="http://schemas.microsoft.com/office/drawing/2014/main" id="{024FF8F4-AE6E-E245-8746-8F6D846DDB4A}"/>
              </a:ext>
            </a:extLst>
          </p:cNvPr>
          <p:cNvSpPr>
            <a:spLocks noGrp="1"/>
          </p:cNvSpPr>
          <p:nvPr>
            <p:ph idx="4294967295"/>
          </p:nvPr>
        </p:nvSpPr>
        <p:spPr>
          <a:xfrm>
            <a:off x="685800" y="971550"/>
            <a:ext cx="7772400" cy="4114800"/>
          </a:xfrm>
        </p:spPr>
        <p:txBody>
          <a:bodyPr/>
          <a:lstStyle/>
          <a:p>
            <a:pPr marL="0" indent="0" algn="ctr" eaLnBrk="1" hangingPunct="1">
              <a:buFontTx/>
              <a:buNone/>
              <a:defRPr/>
            </a:pPr>
            <a:r>
              <a:rPr lang="en-US" altLang="en-US" dirty="0">
                <a:solidFill>
                  <a:schemeClr val="bg1"/>
                </a:solidFill>
                <a:effectLst>
                  <a:outerShdw blurRad="38100" dist="38100" dir="2700000" algn="tl">
                    <a:srgbClr val="000000">
                      <a:alpha val="43137"/>
                    </a:srgbClr>
                  </a:outerShdw>
                </a:effectLst>
              </a:rPr>
              <a:t>But most important </a:t>
            </a:r>
            <a:br>
              <a:rPr lang="en-US" altLang="en-US" dirty="0">
                <a:solidFill>
                  <a:schemeClr val="bg1"/>
                </a:solidFill>
                <a:effectLst>
                  <a:outerShdw blurRad="38100" dist="38100" dir="2700000" algn="tl">
                    <a:srgbClr val="000000">
                      <a:alpha val="43137"/>
                    </a:srgbClr>
                  </a:outerShdw>
                </a:effectLst>
              </a:rPr>
            </a:br>
            <a:r>
              <a:rPr lang="en-US" altLang="en-US" b="1" dirty="0">
                <a:solidFill>
                  <a:schemeClr val="bg1"/>
                </a:solidFill>
                <a:effectLst>
                  <a:outerShdw blurRad="38100" dist="38100" dir="2700000" algn="tl">
                    <a:srgbClr val="000000">
                      <a:alpha val="43137"/>
                    </a:srgbClr>
                  </a:outerShdw>
                </a:effectLst>
              </a:rPr>
              <a:t>educate, </a:t>
            </a:r>
            <a:r>
              <a:rPr lang="en-US" altLang="en-US" sz="4000" b="1" dirty="0">
                <a:solidFill>
                  <a:schemeClr val="bg1"/>
                </a:solidFill>
                <a:effectLst>
                  <a:outerShdw blurRad="38100" dist="38100" dir="2700000" algn="tl">
                    <a:srgbClr val="000000">
                      <a:alpha val="43137"/>
                    </a:srgbClr>
                  </a:outerShdw>
                </a:effectLst>
              </a:rPr>
              <a:t>educate</a:t>
            </a:r>
            <a:r>
              <a:rPr lang="en-US" altLang="en-US" b="1" dirty="0">
                <a:solidFill>
                  <a:schemeClr val="bg1"/>
                </a:solidFill>
                <a:effectLst>
                  <a:outerShdw blurRad="38100" dist="38100" dir="2700000" algn="tl">
                    <a:srgbClr val="000000">
                      <a:alpha val="43137"/>
                    </a:srgbClr>
                  </a:outerShdw>
                </a:effectLst>
              </a:rPr>
              <a:t>, </a:t>
            </a:r>
            <a:r>
              <a:rPr lang="en-US" altLang="en-US" sz="4400" b="1" dirty="0">
                <a:solidFill>
                  <a:schemeClr val="bg1"/>
                </a:solidFill>
                <a:effectLst>
                  <a:outerShdw blurRad="38100" dist="38100" dir="2700000" algn="tl">
                    <a:srgbClr val="000000">
                      <a:alpha val="43137"/>
                    </a:srgbClr>
                  </a:outerShdw>
                </a:effectLst>
              </a:rPr>
              <a:t>educate</a:t>
            </a:r>
            <a:r>
              <a:rPr lang="en-US" altLang="en-US" sz="3600" dirty="0">
                <a:solidFill>
                  <a:schemeClr val="bg1"/>
                </a:solidFill>
                <a:effectLst>
                  <a:outerShdw blurRad="38100" dist="38100" dir="2700000" algn="tl">
                    <a:srgbClr val="000000">
                      <a:alpha val="43137"/>
                    </a:srgbClr>
                  </a:outerShdw>
                </a:effectLst>
              </a:rPr>
              <a:t>.</a:t>
            </a:r>
          </a:p>
          <a:p>
            <a:pPr marL="0" indent="0" algn="ctr" eaLnBrk="1" hangingPunct="1">
              <a:buFontTx/>
              <a:buNone/>
              <a:defRPr/>
            </a:pPr>
            <a:endParaRPr lang="en-US" altLang="en-US" dirty="0">
              <a:solidFill>
                <a:schemeClr val="bg1"/>
              </a:solidFill>
              <a:effectLst>
                <a:outerShdw blurRad="38100" dist="38100" dir="2700000" algn="tl">
                  <a:srgbClr val="000000">
                    <a:alpha val="43137"/>
                  </a:srgbClr>
                </a:outerShdw>
              </a:effectLst>
            </a:endParaRPr>
          </a:p>
          <a:p>
            <a:pPr marL="0" indent="0" algn="ctr" eaLnBrk="1" hangingPunct="1">
              <a:buFontTx/>
              <a:buNone/>
              <a:defRPr/>
            </a:pPr>
            <a:r>
              <a:rPr lang="en-US" altLang="en-US" b="1" i="1" dirty="0">
                <a:solidFill>
                  <a:schemeClr val="bg1"/>
                </a:solidFill>
                <a:effectLst>
                  <a:outerShdw blurRad="38100" dist="38100" dir="2700000" algn="tl">
                    <a:srgbClr val="000000">
                      <a:alpha val="43137"/>
                    </a:srgbClr>
                  </a:outerShdw>
                </a:effectLst>
              </a:rPr>
              <a:t>Thank you</a:t>
            </a:r>
            <a:r>
              <a:rPr lang="en-US" altLang="en-US" b="1" dirty="0">
                <a:solidFill>
                  <a:schemeClr val="bg1"/>
                </a:solidFill>
                <a:effectLst>
                  <a:outerShdw blurRad="38100" dist="38100" dir="2700000" algn="tl">
                    <a:srgbClr val="000000">
                      <a:alpha val="43137"/>
                    </a:srgbClr>
                  </a:outerShdw>
                </a:effectLst>
              </a:rPr>
              <a:t>!</a:t>
            </a:r>
          </a:p>
        </p:txBody>
      </p:sp>
      <p:pic>
        <p:nvPicPr>
          <p:cNvPr id="73730" name="Picture 2" descr="C:\Users\dsimpson.PGFSC\AppData\Local\Microsoft\Windows\Temporary Internet Files\Content.IE5\N6AJJC9D\MC900157389[1].wmf">
            <a:extLst>
              <a:ext uri="{FF2B5EF4-FFF2-40B4-BE49-F238E27FC236}">
                <a16:creationId xmlns:a16="http://schemas.microsoft.com/office/drawing/2014/main" id="{9D562A73-E4E3-2041-97B9-E438088331A0}"/>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3581400" y="4038600"/>
            <a:ext cx="1905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8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38DD95F6-7D4D-9E4A-9383-7E471B367390}"/>
              </a:ext>
            </a:extLst>
          </p:cNvPr>
          <p:cNvSpPr>
            <a:spLocks noGrp="1" noChangeArrowheads="1"/>
          </p:cNvSpPr>
          <p:nvPr>
            <p:ph type="title"/>
          </p:nvPr>
        </p:nvSpPr>
        <p:spPr>
          <a:xfrm>
            <a:off x="685800" y="609600"/>
            <a:ext cx="7772400" cy="457200"/>
          </a:xfrm>
        </p:spPr>
        <p:txBody>
          <a:bodyPr/>
          <a:lstStyle/>
          <a:p>
            <a:pPr eaLnBrk="1" hangingPunct="1">
              <a:defRPr/>
            </a:pPr>
            <a:r>
              <a:rPr lang="en-US" altLang="en-US" sz="4000" b="1" i="1" dirty="0">
                <a:solidFill>
                  <a:srgbClr val="FFFF00"/>
                </a:solidFill>
                <a:effectLst>
                  <a:outerShdw blurRad="38100" dist="38100" dir="2700000" algn="tl">
                    <a:srgbClr val="000000">
                      <a:alpha val="43137"/>
                    </a:srgbClr>
                  </a:outerShdw>
                </a:effectLst>
              </a:rPr>
              <a:t>Challenges to Buckling Up</a:t>
            </a:r>
          </a:p>
        </p:txBody>
      </p:sp>
      <p:sp>
        <p:nvSpPr>
          <p:cNvPr id="60419" name="Rectangle 3">
            <a:extLst>
              <a:ext uri="{FF2B5EF4-FFF2-40B4-BE49-F238E27FC236}">
                <a16:creationId xmlns:a16="http://schemas.microsoft.com/office/drawing/2014/main" id="{4A65F02D-E7A5-A849-9BE7-53818ED0A41E}"/>
              </a:ext>
            </a:extLst>
          </p:cNvPr>
          <p:cNvSpPr>
            <a:spLocks noChangeArrowheads="1"/>
          </p:cNvSpPr>
          <p:nvPr/>
        </p:nvSpPr>
        <p:spPr bwMode="auto">
          <a:xfrm>
            <a:off x="952500" y="1981200"/>
            <a:ext cx="7353300"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altLang="en-US" sz="4000" dirty="0">
                <a:solidFill>
                  <a:schemeClr val="bg1"/>
                </a:solidFill>
                <a:latin typeface="+mj-lt"/>
                <a:cs typeface="Times New Roman" pitchFamily="18" charset="0"/>
              </a:rPr>
              <a:t>Kids aren’t buckled up because their parents or guardians aren’t buckled.</a:t>
            </a:r>
          </a:p>
          <a:p>
            <a:pPr algn="ctr" eaLnBrk="1" hangingPunct="1">
              <a:buFontTx/>
              <a:buChar char="•"/>
              <a:defRPr/>
            </a:pPr>
            <a:endParaRPr lang="en-US" altLang="en-US" sz="4000" dirty="0">
              <a:solidFill>
                <a:schemeClr val="bg1"/>
              </a:solidFill>
              <a:latin typeface="+mj-lt"/>
              <a:cs typeface="Times New Roman" pitchFamily="18" charset="0"/>
            </a:endParaRPr>
          </a:p>
        </p:txBody>
      </p:sp>
    </p:spTree>
  </p:cSld>
  <p:clrMapOvr>
    <a:masterClrMapping/>
  </p:clrMapOvr>
  <p:transition spd="slow" advClick="0" advTm="24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descr="IMG_8068">
            <a:extLst>
              <a:ext uri="{FF2B5EF4-FFF2-40B4-BE49-F238E27FC236}">
                <a16:creationId xmlns:a16="http://schemas.microsoft.com/office/drawing/2014/main" id="{1FABEA7C-F5AA-ED4F-B504-5C1E4728A7D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00600" y="2971800"/>
            <a:ext cx="3886200"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Rectangle 3">
            <a:extLst>
              <a:ext uri="{FF2B5EF4-FFF2-40B4-BE49-F238E27FC236}">
                <a16:creationId xmlns:a16="http://schemas.microsoft.com/office/drawing/2014/main" id="{29D27506-0B61-8241-8651-7533F1567045}"/>
              </a:ext>
            </a:extLst>
          </p:cNvPr>
          <p:cNvSpPr>
            <a:spLocks noChangeArrowheads="1"/>
          </p:cNvSpPr>
          <p:nvPr/>
        </p:nvSpPr>
        <p:spPr bwMode="auto">
          <a:xfrm>
            <a:off x="990600" y="838200"/>
            <a:ext cx="7696200"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r>
              <a:rPr lang="en-US" altLang="en-US" sz="3200" b="1" dirty="0">
                <a:solidFill>
                  <a:schemeClr val="bg1"/>
                </a:solidFill>
                <a:effectLst>
                  <a:outerShdw blurRad="38100" dist="38100" dir="2700000" algn="tl">
                    <a:srgbClr val="000000">
                      <a:alpha val="43137"/>
                    </a:srgbClr>
                  </a:outerShdw>
                </a:effectLst>
                <a:cs typeface="Times New Roman" pitchFamily="18" charset="0"/>
              </a:rPr>
              <a:t>A driver who is buckled up is three times more likely to restrain a child passenger than one who is not buckled. </a:t>
            </a:r>
          </a:p>
          <a:p>
            <a:pPr eaLnBrk="1" hangingPunct="1">
              <a:spcBef>
                <a:spcPct val="50000"/>
              </a:spcBef>
              <a:defRPr/>
            </a:pPr>
            <a:r>
              <a:rPr lang="en-US" altLang="en-US" sz="1400" b="1" dirty="0">
                <a:solidFill>
                  <a:schemeClr val="bg1"/>
                </a:solidFill>
                <a:effectLst>
                  <a:outerShdw blurRad="38100" dist="38100" dir="2700000" algn="tl">
                    <a:srgbClr val="000000">
                      <a:alpha val="43137"/>
                    </a:srgbClr>
                  </a:outerShdw>
                </a:effectLst>
                <a:cs typeface="Times New Roman" pitchFamily="18" charset="0"/>
              </a:rPr>
              <a:t>Journal Pediatrics, Vol. 102, No. 3, September 1998</a:t>
            </a:r>
          </a:p>
        </p:txBody>
      </p:sp>
    </p:spTree>
  </p:cSld>
  <p:clrMapOvr>
    <a:masterClrMapping/>
  </p:clrMapOvr>
  <p:transition spd="slow" advClick="0" advTm="27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DB0D8306-140F-E54E-83F2-293640E695BA}"/>
              </a:ext>
            </a:extLst>
          </p:cNvPr>
          <p:cNvSpPr>
            <a:spLocks noGrp="1" noChangeArrowheads="1"/>
          </p:cNvSpPr>
          <p:nvPr>
            <p:ph type="title"/>
          </p:nvPr>
        </p:nvSpPr>
        <p:spPr>
          <a:xfrm>
            <a:off x="685800" y="381000"/>
            <a:ext cx="7772400" cy="457200"/>
          </a:xfrm>
        </p:spPr>
        <p:txBody>
          <a:bodyPr/>
          <a:lstStyle/>
          <a:p>
            <a:pPr eaLnBrk="1" hangingPunct="1">
              <a:defRPr/>
            </a:pPr>
            <a:r>
              <a:rPr lang="en-US" altLang="en-US" sz="3600" b="1" i="1" dirty="0">
                <a:effectLst>
                  <a:outerShdw blurRad="38100" dist="38100" dir="2700000" algn="tl">
                    <a:srgbClr val="000000">
                      <a:alpha val="43137"/>
                    </a:srgbClr>
                  </a:outerShdw>
                </a:effectLst>
              </a:rPr>
              <a:t>Strategies for Buckling Up</a:t>
            </a:r>
          </a:p>
        </p:txBody>
      </p:sp>
      <p:sp>
        <p:nvSpPr>
          <p:cNvPr id="62467" name="Rectangle 3">
            <a:extLst>
              <a:ext uri="{FF2B5EF4-FFF2-40B4-BE49-F238E27FC236}">
                <a16:creationId xmlns:a16="http://schemas.microsoft.com/office/drawing/2014/main" id="{896E3282-124F-734E-B82B-12B13CD80DE9}"/>
              </a:ext>
            </a:extLst>
          </p:cNvPr>
          <p:cNvSpPr>
            <a:spLocks noChangeArrowheads="1"/>
          </p:cNvSpPr>
          <p:nvPr/>
        </p:nvSpPr>
        <p:spPr bwMode="auto">
          <a:xfrm>
            <a:off x="457200" y="1851025"/>
            <a:ext cx="8229600"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ts val="2600"/>
              </a:lnSpc>
              <a:buFontTx/>
              <a:buChar char="•"/>
              <a:defRPr/>
            </a:pPr>
            <a:r>
              <a:rPr lang="en-US" altLang="en-US" dirty="0">
                <a:solidFill>
                  <a:schemeClr val="bg1"/>
                </a:solidFill>
                <a:effectLst>
                  <a:outerShdw blurRad="38100" dist="38100" dir="2700000" algn="tl">
                    <a:srgbClr val="000000">
                      <a:alpha val="43137"/>
                    </a:srgbClr>
                  </a:outerShdw>
                </a:effectLst>
                <a:cs typeface="Times New Roman" pitchFamily="18" charset="0"/>
              </a:rPr>
              <a:t>2007 study showed safety belt use was higher in states with primary versus secondary enforcement laws, both for overall population numbers and also for each socio-demographic characteristic examined:  </a:t>
            </a:r>
          </a:p>
          <a:p>
            <a:pPr eaLnBrk="1" hangingPunct="1">
              <a:lnSpc>
                <a:spcPts val="2600"/>
              </a:lnSpc>
              <a:defRPr/>
            </a:pPr>
            <a:r>
              <a:rPr lang="en-US" altLang="en-US" dirty="0">
                <a:solidFill>
                  <a:schemeClr val="bg1"/>
                </a:solidFill>
                <a:effectLst>
                  <a:outerShdw blurRad="38100" dist="38100" dir="2700000" algn="tl">
                    <a:srgbClr val="000000">
                      <a:alpha val="43137"/>
                    </a:srgbClr>
                  </a:outerShdw>
                </a:effectLst>
                <a:cs typeface="Times New Roman" pitchFamily="18" charset="0"/>
              </a:rPr>
              <a:t>	safety belt use of 85% in states with primary laws</a:t>
            </a:r>
          </a:p>
          <a:p>
            <a:pPr eaLnBrk="1" hangingPunct="1">
              <a:lnSpc>
                <a:spcPts val="2600"/>
              </a:lnSpc>
              <a:defRPr/>
            </a:pPr>
            <a:r>
              <a:rPr lang="en-US" altLang="en-US" dirty="0">
                <a:solidFill>
                  <a:schemeClr val="bg1"/>
                </a:solidFill>
                <a:effectLst>
                  <a:outerShdw blurRad="38100" dist="38100" dir="2700000" algn="tl">
                    <a:srgbClr val="000000">
                      <a:alpha val="43137"/>
                    </a:srgbClr>
                  </a:outerShdw>
                </a:effectLst>
                <a:cs typeface="Times New Roman" pitchFamily="18" charset="0"/>
              </a:rPr>
              <a:t>	safety belt use of 74% in states with secondary laws</a:t>
            </a:r>
          </a:p>
          <a:p>
            <a:pPr eaLnBrk="1" hangingPunct="1">
              <a:lnSpc>
                <a:spcPts val="2600"/>
              </a:lnSpc>
              <a:buFontTx/>
              <a:buChar char="•"/>
              <a:defRPr/>
            </a:pPr>
            <a:endParaRPr lang="en-US" altLang="en-US" dirty="0">
              <a:solidFill>
                <a:schemeClr val="bg1"/>
              </a:solidFill>
              <a:effectLst>
                <a:outerShdw blurRad="38100" dist="38100" dir="2700000" algn="tl">
                  <a:srgbClr val="000000">
                    <a:alpha val="43137"/>
                  </a:srgbClr>
                </a:outerShdw>
              </a:effectLst>
              <a:cs typeface="Times New Roman" pitchFamily="18" charset="0"/>
            </a:endParaRPr>
          </a:p>
          <a:p>
            <a:pPr eaLnBrk="1" hangingPunct="1">
              <a:lnSpc>
                <a:spcPts val="2600"/>
              </a:lnSpc>
              <a:buFontTx/>
              <a:buChar char="•"/>
              <a:defRPr/>
            </a:pPr>
            <a:r>
              <a:rPr lang="en-US" altLang="en-US" dirty="0">
                <a:solidFill>
                  <a:schemeClr val="bg1"/>
                </a:solidFill>
                <a:effectLst>
                  <a:outerShdw blurRad="38100" dist="38100" dir="2700000" algn="tl">
                    <a:srgbClr val="000000">
                      <a:alpha val="43137"/>
                    </a:srgbClr>
                  </a:outerShdw>
                </a:effectLst>
                <a:cs typeface="Times New Roman" pitchFamily="18" charset="0"/>
              </a:rPr>
              <a:t>A 1999 national survey conducted by a leading African American researcher found that African Americans who live in primary enforcement states overwhelmingly supported a primary seat belt law by 3 to 1. Furthermore, 83% reported they always wear their safety belts, as opposed to only 66% of the African Americans in secondary enforcement states. </a:t>
            </a:r>
            <a:br>
              <a:rPr lang="en-US" altLang="en-US" dirty="0">
                <a:solidFill>
                  <a:schemeClr val="bg1"/>
                </a:solidFill>
                <a:effectLst>
                  <a:outerShdw blurRad="38100" dist="38100" dir="2700000" algn="tl">
                    <a:srgbClr val="000000">
                      <a:alpha val="43137"/>
                    </a:srgbClr>
                  </a:outerShdw>
                </a:effectLst>
                <a:cs typeface="Times New Roman" pitchFamily="18" charset="0"/>
              </a:rPr>
            </a:br>
            <a:r>
              <a:rPr lang="en-US" altLang="en-US" sz="1400" dirty="0">
                <a:solidFill>
                  <a:schemeClr val="bg1"/>
                </a:solidFill>
                <a:effectLst>
                  <a:outerShdw blurRad="38100" dist="38100" dir="2700000" algn="tl">
                    <a:srgbClr val="000000">
                      <a:alpha val="43137"/>
                    </a:srgbClr>
                  </a:outerShdw>
                </a:effectLst>
                <a:cs typeface="Times New Roman" pitchFamily="18" charset="0"/>
              </a:rPr>
              <a:t>(Air Bag &amp; Seat Belt Safety Campaign)</a:t>
            </a:r>
          </a:p>
          <a:p>
            <a:pPr eaLnBrk="1" hangingPunct="1">
              <a:lnSpc>
                <a:spcPts val="2600"/>
              </a:lnSpc>
              <a:buFontTx/>
              <a:buChar char="•"/>
              <a:defRPr/>
            </a:pPr>
            <a:endParaRPr lang="en-US" altLang="en-US" sz="1400" dirty="0">
              <a:solidFill>
                <a:schemeClr val="bg1"/>
              </a:solidFill>
              <a:effectLst>
                <a:outerShdw blurRad="38100" dist="38100" dir="2700000" algn="tl">
                  <a:srgbClr val="000000">
                    <a:alpha val="43137"/>
                  </a:srgbClr>
                </a:outerShdw>
              </a:effectLst>
              <a:cs typeface="Times New Roman" pitchFamily="18" charset="0"/>
            </a:endParaRPr>
          </a:p>
          <a:p>
            <a:pPr eaLnBrk="1" hangingPunct="1">
              <a:lnSpc>
                <a:spcPts val="2600"/>
              </a:lnSpc>
              <a:buFontTx/>
              <a:buChar char="•"/>
              <a:defRPr/>
            </a:pPr>
            <a:r>
              <a:rPr lang="en-US" altLang="en-US" sz="1400" dirty="0">
                <a:solidFill>
                  <a:schemeClr val="bg1"/>
                </a:solidFill>
                <a:effectLst>
                  <a:outerShdw blurRad="38100" dist="38100" dir="2700000" algn="tl">
                    <a:srgbClr val="000000">
                      <a:alpha val="43137"/>
                    </a:srgbClr>
                  </a:outerShdw>
                </a:effectLst>
                <a:cs typeface="Times New Roman" pitchFamily="18" charset="0"/>
              </a:rPr>
              <a:t>  </a:t>
            </a:r>
            <a:endParaRPr lang="en-US" altLang="en-US" dirty="0">
              <a:solidFill>
                <a:schemeClr val="bg1"/>
              </a:solidFill>
              <a:effectLst>
                <a:outerShdw blurRad="38100" dist="38100" dir="2700000" algn="tl">
                  <a:srgbClr val="000000">
                    <a:alpha val="43137"/>
                  </a:srgbClr>
                </a:outerShdw>
              </a:effectLst>
              <a:cs typeface="Times New Roman" pitchFamily="18" charset="0"/>
            </a:endParaRPr>
          </a:p>
        </p:txBody>
      </p:sp>
      <p:sp>
        <p:nvSpPr>
          <p:cNvPr id="62469" name="Text Box 5">
            <a:extLst>
              <a:ext uri="{FF2B5EF4-FFF2-40B4-BE49-F238E27FC236}">
                <a16:creationId xmlns:a16="http://schemas.microsoft.com/office/drawing/2014/main" id="{36C753FE-E5F9-0148-BEEE-04B06A6C0FA7}"/>
              </a:ext>
            </a:extLst>
          </p:cNvPr>
          <p:cNvSpPr txBox="1">
            <a:spLocks noChangeArrowheads="1"/>
          </p:cNvSpPr>
          <p:nvPr/>
        </p:nvSpPr>
        <p:spPr bwMode="auto">
          <a:xfrm>
            <a:off x="609600" y="1092200"/>
            <a:ext cx="8534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r>
              <a:rPr lang="en-US" altLang="en-US" sz="3200" b="1" dirty="0">
                <a:solidFill>
                  <a:srgbClr val="FFFF00"/>
                </a:solidFill>
                <a:effectLst>
                  <a:outerShdw blurRad="38100" dist="38100" dir="2700000" algn="tl">
                    <a:srgbClr val="000000">
                      <a:alpha val="43137"/>
                    </a:srgbClr>
                  </a:outerShdw>
                </a:effectLst>
                <a:latin typeface="+mj-lt"/>
                <a:cs typeface="+mn-cs"/>
              </a:rPr>
              <a:t>Make buckling up a primary enforcement law</a:t>
            </a:r>
          </a:p>
        </p:txBody>
      </p:sp>
    </p:spTree>
  </p:cSld>
  <p:clrMapOvr>
    <a:masterClrMapping/>
  </p:clrMapOvr>
  <p:transition spd="slow" advClick="0" advTm="560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F39A00E2-6ECC-0B44-9B61-DEECA2772E94}"/>
              </a:ext>
            </a:extLst>
          </p:cNvPr>
          <p:cNvSpPr>
            <a:spLocks noChangeArrowheads="1"/>
          </p:cNvSpPr>
          <p:nvPr/>
        </p:nvSpPr>
        <p:spPr bwMode="auto">
          <a:xfrm>
            <a:off x="457200" y="1752600"/>
            <a:ext cx="83820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2800" b="1" dirty="0">
                <a:solidFill>
                  <a:schemeClr val="bg1"/>
                </a:solidFill>
                <a:effectLst>
                  <a:outerShdw blurRad="38100" dist="38100" dir="2700000" algn="tl">
                    <a:srgbClr val="000000">
                      <a:alpha val="43137"/>
                    </a:srgbClr>
                  </a:outerShdw>
                </a:effectLst>
                <a:cs typeface="Times New Roman" pitchFamily="18" charset="0"/>
              </a:rPr>
              <a:t>In a 2006 study of fatal crashes, seat belt use among Mexican-Americans and Central/South Americans </a:t>
            </a:r>
            <a:r>
              <a:rPr lang="en-US" altLang="en-US" sz="2800" b="1" dirty="0">
                <a:solidFill>
                  <a:schemeClr val="bg1"/>
                </a:solidFill>
                <a:effectLst>
                  <a:outerShdw blurRad="38100" dist="38100" dir="2700000" algn="tl">
                    <a:srgbClr val="000000">
                      <a:alpha val="43137"/>
                    </a:srgbClr>
                  </a:outerShdw>
                </a:effectLst>
                <a:cs typeface="+mn-cs"/>
              </a:rPr>
              <a:t>in states with primary seat belt laws </a:t>
            </a:r>
            <a:r>
              <a:rPr lang="en-US" altLang="en-US" sz="2800" b="1" dirty="0">
                <a:solidFill>
                  <a:schemeClr val="bg1"/>
                </a:solidFill>
                <a:effectLst>
                  <a:outerShdw blurRad="38100" dist="38100" dir="2700000" algn="tl">
                    <a:srgbClr val="000000">
                      <a:alpha val="43137"/>
                    </a:srgbClr>
                  </a:outerShdw>
                </a:effectLst>
                <a:cs typeface="Times New Roman" pitchFamily="18" charset="0"/>
              </a:rPr>
              <a:t>was more than 20% higher than  among Hispanics in states with secondary laws. </a:t>
            </a:r>
          </a:p>
        </p:txBody>
      </p:sp>
    </p:spTree>
  </p:cSld>
  <p:clrMapOvr>
    <a:masterClrMapping/>
  </p:clrMapOvr>
  <p:transition spd="slow" advClick="0" advTm="24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6EB38F25-F9CC-D644-BDB8-B8C91FAF8DF8}"/>
              </a:ext>
            </a:extLst>
          </p:cNvPr>
          <p:cNvSpPr>
            <a:spLocks noGrp="1" noChangeArrowheads="1"/>
          </p:cNvSpPr>
          <p:nvPr>
            <p:ph type="title" idx="4294967295"/>
          </p:nvPr>
        </p:nvSpPr>
        <p:spPr>
          <a:xfrm>
            <a:off x="420688" y="1371600"/>
            <a:ext cx="5638800" cy="533400"/>
          </a:xfrm>
        </p:spPr>
        <p:txBody>
          <a:bodyPr/>
          <a:lstStyle/>
          <a:p>
            <a:pPr algn="l" eaLnBrk="1" hangingPunct="1">
              <a:defRPr/>
            </a:pPr>
            <a:r>
              <a:rPr lang="en-US" altLang="en-US" sz="3600" b="1" i="1" dirty="0">
                <a:solidFill>
                  <a:schemeClr val="bg1"/>
                </a:solidFill>
                <a:effectLst>
                  <a:outerShdw blurRad="38100" dist="38100" dir="2700000" algn="tl">
                    <a:srgbClr val="000000">
                      <a:alpha val="43137"/>
                    </a:srgbClr>
                  </a:outerShdw>
                </a:effectLst>
              </a:rPr>
              <a:t>Strategies for Buckling Up</a:t>
            </a:r>
          </a:p>
        </p:txBody>
      </p:sp>
      <p:sp>
        <p:nvSpPr>
          <p:cNvPr id="64515" name="Rectangle 7">
            <a:extLst>
              <a:ext uri="{FF2B5EF4-FFF2-40B4-BE49-F238E27FC236}">
                <a16:creationId xmlns:a16="http://schemas.microsoft.com/office/drawing/2014/main" id="{6C4FFEA3-818F-634D-B02E-6A544C7522D2}"/>
              </a:ext>
            </a:extLst>
          </p:cNvPr>
          <p:cNvSpPr>
            <a:spLocks noChangeArrowheads="1"/>
          </p:cNvSpPr>
          <p:nvPr/>
        </p:nvSpPr>
        <p:spPr bwMode="auto">
          <a:xfrm>
            <a:off x="304800" y="2520950"/>
            <a:ext cx="88392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lvl="2" eaLnBrk="1" hangingPunct="1">
              <a:defRPr/>
            </a:pPr>
            <a:r>
              <a:rPr lang="en-US" altLang="en-US" sz="2800" b="1" dirty="0">
                <a:solidFill>
                  <a:srgbClr val="FFFF00"/>
                </a:solidFill>
                <a:effectLst>
                  <a:outerShdw blurRad="38100" dist="38100" dir="2700000" algn="tl">
                    <a:srgbClr val="000000">
                      <a:alpha val="43137"/>
                    </a:srgbClr>
                  </a:outerShdw>
                </a:effectLst>
                <a:latin typeface="+mj-lt"/>
                <a:cs typeface="Times New Roman" pitchFamily="18" charset="0"/>
              </a:rPr>
              <a:t>“Enact standard enforcement </a:t>
            </a:r>
            <a:br>
              <a:rPr lang="en-US" altLang="en-US" sz="28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altLang="en-US" sz="2800" b="1" dirty="0">
                <a:solidFill>
                  <a:srgbClr val="FFFF00"/>
                </a:solidFill>
                <a:effectLst>
                  <a:outerShdw blurRad="38100" dist="38100" dir="2700000" algn="tl">
                    <a:srgbClr val="000000">
                      <a:alpha val="43137"/>
                    </a:srgbClr>
                  </a:outerShdw>
                </a:effectLst>
                <a:latin typeface="+mj-lt"/>
                <a:cs typeface="Times New Roman" pitchFamily="18" charset="0"/>
              </a:rPr>
              <a:t>safety belt laws (primary laws) </a:t>
            </a:r>
            <a:br>
              <a:rPr lang="en-US" altLang="en-US" sz="28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altLang="en-US" sz="2800" b="1" dirty="0">
                <a:solidFill>
                  <a:srgbClr val="FFFF00"/>
                </a:solidFill>
                <a:effectLst>
                  <a:outerShdw blurRad="38100" dist="38100" dir="2700000" algn="tl">
                    <a:srgbClr val="000000">
                      <a:alpha val="43137"/>
                    </a:srgbClr>
                  </a:outerShdw>
                </a:effectLst>
                <a:latin typeface="+mj-lt"/>
                <a:cs typeface="Times New Roman" pitchFamily="18" charset="0"/>
              </a:rPr>
              <a:t>coupled with a zero tolerance provision for differential enforcement, particularly based on race.”</a:t>
            </a:r>
            <a:r>
              <a:rPr lang="en-US" altLang="en-US" b="1" dirty="0">
                <a:solidFill>
                  <a:srgbClr val="FFFF00"/>
                </a:solidFill>
                <a:effectLst>
                  <a:outerShdw blurRad="38100" dist="38100" dir="2700000" algn="tl">
                    <a:srgbClr val="000000">
                      <a:alpha val="43137"/>
                    </a:srgbClr>
                  </a:outerShdw>
                </a:effectLst>
                <a:latin typeface="+mj-lt"/>
                <a:cs typeface="Times New Roman" pitchFamily="18" charset="0"/>
              </a:rPr>
              <a:t>  </a:t>
            </a:r>
          </a:p>
        </p:txBody>
      </p:sp>
      <p:graphicFrame>
        <p:nvGraphicFramePr>
          <p:cNvPr id="78851" name="Object 10">
            <a:extLst>
              <a:ext uri="{FF2B5EF4-FFF2-40B4-BE49-F238E27FC236}">
                <a16:creationId xmlns:a16="http://schemas.microsoft.com/office/drawing/2014/main" id="{983C57A4-B65D-494F-BE74-9D4C823401C3}"/>
              </a:ext>
            </a:extLst>
          </p:cNvPr>
          <p:cNvGraphicFramePr>
            <a:graphicFrameLocks noChangeAspect="1"/>
          </p:cNvGraphicFramePr>
          <p:nvPr/>
        </p:nvGraphicFramePr>
        <p:xfrm>
          <a:off x="6019800" y="511175"/>
          <a:ext cx="2176463" cy="2816225"/>
        </p:xfrm>
        <a:graphic>
          <a:graphicData uri="http://schemas.openxmlformats.org/presentationml/2006/ole">
            <mc:AlternateContent xmlns:mc="http://schemas.openxmlformats.org/markup-compatibility/2006">
              <mc:Choice xmlns:v="urn:schemas-microsoft-com:vml" Requires="v">
                <p:oleObj spid="_x0000_s78855" name="Acrobat Document" r:id="rId3" imgW="5511800" imgH="7137400" progId="AcroExch.Document.7">
                  <p:embed/>
                </p:oleObj>
              </mc:Choice>
              <mc:Fallback>
                <p:oleObj name="Acrobat Document" r:id="rId3" imgW="5511800" imgH="7137400" progId="AcroExch.Document.7">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511175"/>
                        <a:ext cx="2176463" cy="2816225"/>
                      </a:xfrm>
                      <a:prstGeom prst="rect">
                        <a:avLst/>
                      </a:prstGeom>
                      <a:noFill/>
                      <a:ln w="38100">
                        <a:solidFill>
                          <a:srgbClr val="7030A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852" name="Rectangle 1">
            <a:extLst>
              <a:ext uri="{FF2B5EF4-FFF2-40B4-BE49-F238E27FC236}">
                <a16:creationId xmlns:a16="http://schemas.microsoft.com/office/drawing/2014/main" id="{1F1F0393-E4C2-AE41-AE8C-E3990C3ACE13}"/>
              </a:ext>
            </a:extLst>
          </p:cNvPr>
          <p:cNvSpPr>
            <a:spLocks noChangeArrowheads="1"/>
          </p:cNvSpPr>
          <p:nvPr/>
        </p:nvSpPr>
        <p:spPr bwMode="auto">
          <a:xfrm>
            <a:off x="2971800" y="4522788"/>
            <a:ext cx="5562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solidFill>
                  <a:schemeClr val="bg1"/>
                </a:solidFill>
              </a:rPr>
              <a:t>Formal recommendation by Meharry Medical College, a historically black college, 1998: </a:t>
            </a:r>
          </a:p>
        </p:txBody>
      </p:sp>
    </p:spTree>
  </p:cSld>
  <p:clrMapOvr>
    <a:masterClrMapping/>
  </p:clrMapOvr>
  <p:transition spd="slow" advClick="0" advTm="2700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8AF3B3C7-739D-5144-B646-E2BBC7CF2F06}"/>
              </a:ext>
            </a:extLst>
          </p:cNvPr>
          <p:cNvSpPr>
            <a:spLocks noGrp="1" noChangeArrowheads="1"/>
          </p:cNvSpPr>
          <p:nvPr>
            <p:ph type="title"/>
          </p:nvPr>
        </p:nvSpPr>
        <p:spPr>
          <a:xfrm>
            <a:off x="685800" y="457200"/>
            <a:ext cx="7772400" cy="304800"/>
          </a:xfrm>
        </p:spPr>
        <p:txBody>
          <a:bodyPr/>
          <a:lstStyle/>
          <a:p>
            <a:pPr eaLnBrk="1" hangingPunct="1">
              <a:defRPr/>
            </a:pPr>
            <a:r>
              <a:rPr lang="en-US" altLang="en-US" sz="4000" b="1" i="1" dirty="0">
                <a:solidFill>
                  <a:schemeClr val="bg1"/>
                </a:solidFill>
                <a:effectLst>
                  <a:outerShdw blurRad="38100" dist="38100" dir="2700000" algn="tl">
                    <a:srgbClr val="000000">
                      <a:alpha val="43137"/>
                    </a:srgbClr>
                  </a:outerShdw>
                </a:effectLst>
              </a:rPr>
              <a:t>Strategies for Buckling Up</a:t>
            </a:r>
          </a:p>
        </p:txBody>
      </p:sp>
      <p:sp>
        <p:nvSpPr>
          <p:cNvPr id="65539" name="Rectangle 3">
            <a:extLst>
              <a:ext uri="{FF2B5EF4-FFF2-40B4-BE49-F238E27FC236}">
                <a16:creationId xmlns:a16="http://schemas.microsoft.com/office/drawing/2014/main" id="{748CB272-9E3B-C640-950C-AFF4843413C5}"/>
              </a:ext>
            </a:extLst>
          </p:cNvPr>
          <p:cNvSpPr>
            <a:spLocks noGrp="1" noChangeArrowheads="1"/>
          </p:cNvSpPr>
          <p:nvPr>
            <p:ph type="body" idx="1"/>
          </p:nvPr>
        </p:nvSpPr>
        <p:spPr>
          <a:xfrm>
            <a:off x="685800" y="1676400"/>
            <a:ext cx="7772400" cy="4114800"/>
          </a:xfrm>
        </p:spPr>
        <p:txBody>
          <a:bodyPr/>
          <a:lstStyle/>
          <a:p>
            <a:pPr eaLnBrk="1" hangingPunct="1">
              <a:spcBef>
                <a:spcPct val="0"/>
              </a:spcBef>
              <a:buFontTx/>
              <a:buNone/>
              <a:defRPr/>
            </a:pPr>
            <a:r>
              <a:rPr lang="en-US" altLang="en-US" b="1" dirty="0">
                <a:solidFill>
                  <a:srgbClr val="FFFF00"/>
                </a:solidFill>
                <a:effectLst>
                  <a:outerShdw blurRad="38100" dist="38100" dir="2700000" algn="tl">
                    <a:srgbClr val="000000">
                      <a:alpha val="43137"/>
                    </a:srgbClr>
                  </a:outerShdw>
                </a:effectLst>
              </a:rPr>
              <a:t>   “Primary enforcement laws may have the greatest effect on </a:t>
            </a:r>
            <a:r>
              <a:rPr lang="en-US" altLang="en-US" b="1" dirty="0" err="1">
                <a:solidFill>
                  <a:srgbClr val="FFFF00"/>
                </a:solidFill>
                <a:effectLst>
                  <a:outerShdw blurRad="38100" dist="38100" dir="2700000" algn="tl">
                    <a:srgbClr val="000000">
                      <a:alpha val="43137"/>
                    </a:srgbClr>
                  </a:outerShdw>
                </a:effectLst>
              </a:rPr>
              <a:t>sociodemographic</a:t>
            </a:r>
            <a:r>
              <a:rPr lang="en-US" altLang="en-US" b="1" dirty="0">
                <a:solidFill>
                  <a:srgbClr val="FFFF00"/>
                </a:solidFill>
                <a:effectLst>
                  <a:outerShdw blurRad="38100" dist="38100" dir="2700000" algn="tl">
                    <a:srgbClr val="000000">
                      <a:alpha val="43137"/>
                    </a:srgbClr>
                  </a:outerShdw>
                </a:effectLst>
              </a:rPr>
              <a:t> groups that reported lower levels of safety belt use.”  			</a:t>
            </a:r>
            <a:br>
              <a:rPr lang="en-US" altLang="en-US" b="1" dirty="0">
                <a:solidFill>
                  <a:srgbClr val="FFFF00"/>
                </a:solidFill>
                <a:effectLst>
                  <a:outerShdw blurRad="38100" dist="38100" dir="2700000" algn="tl">
                    <a:srgbClr val="000000">
                      <a:alpha val="43137"/>
                    </a:srgbClr>
                  </a:outerShdw>
                </a:effectLst>
              </a:rPr>
            </a:br>
            <a:r>
              <a:rPr lang="en-US" altLang="en-US" b="1" dirty="0">
                <a:solidFill>
                  <a:srgbClr val="FFFF00"/>
                </a:solidFill>
                <a:effectLst>
                  <a:outerShdw blurRad="38100" dist="38100" dir="2700000" algn="tl">
                    <a:srgbClr val="000000">
                      <a:alpha val="43137"/>
                    </a:srgbClr>
                  </a:outerShdw>
                </a:effectLst>
              </a:rPr>
              <a:t>				</a:t>
            </a:r>
            <a:r>
              <a:rPr lang="en-US" altLang="en-US" sz="1800" b="1" dirty="0">
                <a:solidFill>
                  <a:srgbClr val="FFFF00"/>
                </a:solidFill>
                <a:effectLst>
                  <a:outerShdw blurRad="38100" dist="38100" dir="2700000" algn="tl">
                    <a:srgbClr val="000000">
                      <a:alpha val="43137"/>
                    </a:srgbClr>
                  </a:outerShdw>
                </a:effectLst>
              </a:rPr>
              <a:t>Am J Public Health, 2007, Sept 97(9)</a:t>
            </a:r>
          </a:p>
          <a:p>
            <a:pPr eaLnBrk="1" hangingPunct="1">
              <a:defRPr/>
            </a:pPr>
            <a:endParaRPr lang="en-US" altLang="en-US" b="1" dirty="0">
              <a:solidFill>
                <a:srgbClr val="FFFF00"/>
              </a:solidFill>
              <a:effectLst>
                <a:outerShdw blurRad="38100" dist="38100" dir="2700000" algn="tl">
                  <a:srgbClr val="000000">
                    <a:alpha val="43137"/>
                  </a:srgbClr>
                </a:outerShdw>
              </a:effectLst>
            </a:endParaRPr>
          </a:p>
        </p:txBody>
      </p:sp>
      <p:pic>
        <p:nvPicPr>
          <p:cNvPr id="79875" name="Picture 5" descr="ANd9GcQYgfnLegRJ35JWqxmuTEXrrfmh_gn3E77wJ0-vHsOZmaNFTcMqhg">
            <a:extLst>
              <a:ext uri="{FF2B5EF4-FFF2-40B4-BE49-F238E27FC236}">
                <a16:creationId xmlns:a16="http://schemas.microsoft.com/office/drawing/2014/main" id="{89C0DD72-6928-1C46-882D-5142A73FB33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71600" y="38862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7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019EF3D-91B0-4240-9DB3-5B4A9AAC507E}"/>
              </a:ext>
            </a:extLst>
          </p:cNvPr>
          <p:cNvSpPr>
            <a:spLocks noGrp="1" noChangeArrowheads="1"/>
          </p:cNvSpPr>
          <p:nvPr>
            <p:ph type="title"/>
          </p:nvPr>
        </p:nvSpPr>
        <p:spPr/>
        <p:txBody>
          <a:bodyPr/>
          <a:lstStyle/>
          <a:p>
            <a:pPr eaLnBrk="1" hangingPunct="1">
              <a:defRPr/>
            </a:pPr>
            <a:r>
              <a:rPr lang="en-US" altLang="en-US" sz="3600" b="1" dirty="0">
                <a:solidFill>
                  <a:srgbClr val="FFFF00"/>
                </a:solidFill>
                <a:effectLst>
                  <a:outerShdw blurRad="38100" dist="38100" dir="2700000" algn="tl">
                    <a:srgbClr val="000000">
                      <a:alpha val="43137"/>
                    </a:srgbClr>
                  </a:outerShdw>
                </a:effectLst>
              </a:rPr>
              <a:t>Today’s Speakers</a:t>
            </a:r>
          </a:p>
        </p:txBody>
      </p:sp>
      <p:sp>
        <p:nvSpPr>
          <p:cNvPr id="29699" name="Text Box 3">
            <a:extLst>
              <a:ext uri="{FF2B5EF4-FFF2-40B4-BE49-F238E27FC236}">
                <a16:creationId xmlns:a16="http://schemas.microsoft.com/office/drawing/2014/main" id="{603B504D-48AD-B247-9B2C-880D7C5B74DF}"/>
              </a:ext>
            </a:extLst>
          </p:cNvPr>
          <p:cNvSpPr txBox="1">
            <a:spLocks noChangeArrowheads="1"/>
          </p:cNvSpPr>
          <p:nvPr/>
        </p:nvSpPr>
        <p:spPr bwMode="auto">
          <a:xfrm>
            <a:off x="533400" y="2057400"/>
            <a:ext cx="8077200"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Tx/>
              <a:buChar char="•"/>
              <a:defRPr/>
            </a:pPr>
            <a:r>
              <a:rPr lang="en-US" altLang="en-US" sz="3200" dirty="0">
                <a:solidFill>
                  <a:schemeClr val="bg1"/>
                </a:solidFill>
                <a:effectLst>
                  <a:outerShdw blurRad="38100" dist="38100" dir="2700000" algn="tl">
                    <a:srgbClr val="000000">
                      <a:alpha val="43137"/>
                    </a:srgbClr>
                  </a:outerShdw>
                </a:effectLst>
                <a:cs typeface="+mn-cs"/>
              </a:rPr>
              <a:t>  Jewel Johnson, CPST/I, Safety Advocate</a:t>
            </a:r>
          </a:p>
          <a:p>
            <a:pPr eaLnBrk="1" hangingPunct="1">
              <a:spcBef>
                <a:spcPct val="50000"/>
              </a:spcBef>
              <a:buFontTx/>
              <a:buChar char="•"/>
              <a:defRPr/>
            </a:pPr>
            <a:r>
              <a:rPr lang="en-US" altLang="en-US" sz="3200" dirty="0">
                <a:solidFill>
                  <a:schemeClr val="bg1"/>
                </a:solidFill>
                <a:effectLst>
                  <a:outerShdw blurRad="38100" dist="38100" dir="2700000" algn="tl">
                    <a:srgbClr val="000000">
                      <a:alpha val="43137"/>
                    </a:srgbClr>
                  </a:outerShdw>
                </a:effectLst>
                <a:cs typeface="+mn-cs"/>
              </a:rPr>
              <a:t>  </a:t>
            </a:r>
            <a:r>
              <a:rPr lang="en-US" altLang="en-US" sz="3200" dirty="0" err="1">
                <a:solidFill>
                  <a:schemeClr val="bg1"/>
                </a:solidFill>
                <a:effectLst>
                  <a:outerShdw blurRad="38100" dist="38100" dir="2700000" algn="tl">
                    <a:srgbClr val="000000">
                      <a:alpha val="43137"/>
                    </a:srgbClr>
                  </a:outerShdw>
                </a:effectLst>
                <a:cs typeface="+mn-cs"/>
              </a:rPr>
              <a:t>Danitza</a:t>
            </a:r>
            <a:r>
              <a:rPr lang="en-US" altLang="en-US" sz="3200" dirty="0">
                <a:solidFill>
                  <a:schemeClr val="bg1"/>
                </a:solidFill>
                <a:effectLst>
                  <a:outerShdw blurRad="38100" dist="38100" dir="2700000" algn="tl">
                    <a:srgbClr val="000000">
                      <a:alpha val="43137"/>
                    </a:srgbClr>
                  </a:outerShdw>
                </a:effectLst>
                <a:cs typeface="+mn-cs"/>
              </a:rPr>
              <a:t> A. Simpson,  Director, </a:t>
            </a:r>
            <a:br>
              <a:rPr lang="en-US" altLang="en-US" sz="3200" dirty="0">
                <a:solidFill>
                  <a:schemeClr val="bg1"/>
                </a:solidFill>
                <a:effectLst>
                  <a:outerShdw blurRad="38100" dist="38100" dir="2700000" algn="tl">
                    <a:srgbClr val="000000">
                      <a:alpha val="43137"/>
                    </a:srgbClr>
                  </a:outerShdw>
                </a:effectLst>
                <a:cs typeface="+mn-cs"/>
              </a:rPr>
            </a:br>
            <a:r>
              <a:rPr lang="en-US" altLang="en-US" sz="3200" dirty="0">
                <a:solidFill>
                  <a:schemeClr val="bg1"/>
                </a:solidFill>
                <a:effectLst>
                  <a:outerShdw blurRad="38100" dist="38100" dir="2700000" algn="tl">
                    <a:srgbClr val="000000">
                      <a:alpha val="43137"/>
                    </a:srgbClr>
                  </a:outerShdw>
                </a:effectLst>
                <a:cs typeface="+mn-cs"/>
              </a:rPr>
              <a:t>    Adelphi-Langley Park Family Support Center</a:t>
            </a:r>
          </a:p>
          <a:p>
            <a:pPr eaLnBrk="1" hangingPunct="1">
              <a:spcBef>
                <a:spcPct val="50000"/>
              </a:spcBef>
              <a:buFontTx/>
              <a:buChar char="•"/>
              <a:defRPr/>
            </a:pPr>
            <a:r>
              <a:rPr lang="en-US" altLang="en-US" sz="3200" dirty="0">
                <a:solidFill>
                  <a:schemeClr val="bg1"/>
                </a:solidFill>
                <a:effectLst>
                  <a:outerShdw blurRad="38100" dist="38100" dir="2700000" algn="tl">
                    <a:srgbClr val="000000">
                      <a:alpha val="43137"/>
                    </a:srgbClr>
                  </a:outerShdw>
                </a:effectLst>
                <a:cs typeface="+mn-cs"/>
              </a:rPr>
              <a:t>  Moderator:  Susanne Ogaitis-Jones, MSPH, </a:t>
            </a:r>
            <a:br>
              <a:rPr lang="en-US" altLang="en-US" sz="3200" dirty="0">
                <a:solidFill>
                  <a:schemeClr val="bg1"/>
                </a:solidFill>
                <a:effectLst>
                  <a:outerShdw blurRad="38100" dist="38100" dir="2700000" algn="tl">
                    <a:srgbClr val="000000">
                      <a:alpha val="43137"/>
                    </a:srgbClr>
                  </a:outerShdw>
                </a:effectLst>
                <a:cs typeface="+mn-cs"/>
              </a:rPr>
            </a:br>
            <a:r>
              <a:rPr lang="en-US" altLang="en-US" sz="3200" dirty="0">
                <a:solidFill>
                  <a:schemeClr val="bg1"/>
                </a:solidFill>
                <a:effectLst>
                  <a:outerShdw blurRad="38100" dist="38100" dir="2700000" algn="tl">
                    <a:srgbClr val="000000">
                      <a:alpha val="43137"/>
                    </a:srgbClr>
                  </a:outerShdw>
                </a:effectLst>
                <a:cs typeface="+mn-cs"/>
              </a:rPr>
              <a:t>    CPST, Coordinator of CPS, MIEMSS</a:t>
            </a:r>
          </a:p>
        </p:txBody>
      </p:sp>
    </p:spTree>
  </p:cSld>
  <p:clrMapOvr>
    <a:masterClrMapping/>
  </p:clrMapOvr>
  <p:transition spd="slow" advClick="0" advTm="7100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45A5F3A5-89FB-F949-9197-35FE45D7008C}"/>
              </a:ext>
            </a:extLst>
          </p:cNvPr>
          <p:cNvSpPr>
            <a:spLocks noGrp="1" noChangeArrowheads="1"/>
          </p:cNvSpPr>
          <p:nvPr>
            <p:ph type="title"/>
          </p:nvPr>
        </p:nvSpPr>
        <p:spPr>
          <a:xfrm>
            <a:off x="495300" y="685800"/>
            <a:ext cx="8153400" cy="1143000"/>
          </a:xfrm>
        </p:spPr>
        <p:txBody>
          <a:bodyPr/>
          <a:lstStyle/>
          <a:p>
            <a:pPr eaLnBrk="1" hangingPunct="1">
              <a:defRPr/>
            </a:pPr>
            <a:r>
              <a:rPr lang="en-US" altLang="en-US" sz="4000" dirty="0">
                <a:solidFill>
                  <a:srgbClr val="FFFF00"/>
                </a:solidFill>
                <a:effectLst>
                  <a:outerShdw blurRad="38100" dist="38100" dir="2700000" algn="tl">
                    <a:srgbClr val="000000">
                      <a:alpha val="43137"/>
                    </a:srgbClr>
                  </a:outerShdw>
                </a:effectLst>
              </a:rPr>
              <a:t>Safety Belt Enforcement </a:t>
            </a:r>
            <a:br>
              <a:rPr lang="en-US" altLang="en-US" sz="4000" dirty="0">
                <a:solidFill>
                  <a:srgbClr val="FFFF00"/>
                </a:solidFill>
                <a:effectLst>
                  <a:outerShdw blurRad="38100" dist="38100" dir="2700000" algn="tl">
                    <a:srgbClr val="000000">
                      <a:alpha val="43137"/>
                    </a:srgbClr>
                  </a:outerShdw>
                </a:effectLst>
              </a:rPr>
            </a:br>
            <a:r>
              <a:rPr lang="en-US" altLang="en-US" sz="2800" dirty="0">
                <a:solidFill>
                  <a:srgbClr val="FFFF00"/>
                </a:solidFill>
                <a:effectLst>
                  <a:outerShdw blurRad="38100" dist="38100" dir="2700000" algn="tl">
                    <a:srgbClr val="000000">
                      <a:alpha val="43137"/>
                    </a:srgbClr>
                  </a:outerShdw>
                </a:effectLst>
              </a:rPr>
              <a:t>(Primary vs. Secondary vs. None) Dec 2010</a:t>
            </a:r>
            <a:r>
              <a:rPr lang="en-US" altLang="en-US" sz="4000" dirty="0">
                <a:solidFill>
                  <a:srgbClr val="FFFF00"/>
                </a:solidFill>
                <a:effectLst>
                  <a:outerShdw blurRad="38100" dist="38100" dir="2700000" algn="tl">
                    <a:srgbClr val="000000">
                      <a:alpha val="43137"/>
                    </a:srgbClr>
                  </a:outerShdw>
                </a:effectLst>
              </a:rPr>
              <a:t/>
            </a:r>
            <a:br>
              <a:rPr lang="en-US" altLang="en-US" sz="4000" dirty="0">
                <a:solidFill>
                  <a:srgbClr val="FFFF00"/>
                </a:solidFill>
                <a:effectLst>
                  <a:outerShdw blurRad="38100" dist="38100" dir="2700000" algn="tl">
                    <a:srgbClr val="000000">
                      <a:alpha val="43137"/>
                    </a:srgbClr>
                  </a:outerShdw>
                </a:effectLst>
              </a:rPr>
            </a:br>
            <a:endParaRPr lang="en-US" altLang="en-US" sz="4000" dirty="0">
              <a:solidFill>
                <a:srgbClr val="FFFF00"/>
              </a:solidFill>
              <a:effectLst>
                <a:outerShdw blurRad="38100" dist="38100" dir="2700000" algn="tl">
                  <a:srgbClr val="000000">
                    <a:alpha val="43137"/>
                  </a:srgbClr>
                </a:outerShdw>
              </a:effectLst>
            </a:endParaRPr>
          </a:p>
        </p:txBody>
      </p:sp>
      <p:pic>
        <p:nvPicPr>
          <p:cNvPr id="80898" name="Picture 5" descr="States_550x418">
            <a:extLst>
              <a:ext uri="{FF2B5EF4-FFF2-40B4-BE49-F238E27FC236}">
                <a16:creationId xmlns:a16="http://schemas.microsoft.com/office/drawing/2014/main" id="{BE962264-337C-B444-97D0-A444D85AF6A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71600" y="1828800"/>
            <a:ext cx="615315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200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54FD6-E277-264E-AFF0-6F06B1EA59BB}"/>
              </a:ext>
            </a:extLst>
          </p:cNvPr>
          <p:cNvSpPr>
            <a:spLocks noGrp="1"/>
          </p:cNvSpPr>
          <p:nvPr>
            <p:ph type="title"/>
          </p:nvPr>
        </p:nvSpPr>
        <p:spPr>
          <a:xfrm>
            <a:off x="685800" y="533400"/>
            <a:ext cx="7772400" cy="457200"/>
          </a:xfrm>
        </p:spPr>
        <p:txBody>
          <a:bodyPr/>
          <a:lstStyle/>
          <a:p>
            <a:pPr>
              <a:defRPr/>
            </a:pPr>
            <a:r>
              <a:rPr lang="en-US" sz="3600" b="1" i="1" dirty="0">
                <a:solidFill>
                  <a:srgbClr val="FFFF00"/>
                </a:solidFill>
                <a:effectLst>
                  <a:outerShdw blurRad="38100" dist="38100" dir="2700000" algn="tl">
                    <a:srgbClr val="000000">
                      <a:alpha val="43137"/>
                    </a:srgbClr>
                  </a:outerShdw>
                </a:effectLst>
              </a:rPr>
              <a:t>Strategies for Buckling Up</a:t>
            </a:r>
          </a:p>
        </p:txBody>
      </p:sp>
      <p:sp>
        <p:nvSpPr>
          <p:cNvPr id="67587" name="Content Placeholder 2">
            <a:extLst>
              <a:ext uri="{FF2B5EF4-FFF2-40B4-BE49-F238E27FC236}">
                <a16:creationId xmlns:a16="http://schemas.microsoft.com/office/drawing/2014/main" id="{DDB6632F-0DF9-AA4A-91AC-BA05F13C0904}"/>
              </a:ext>
            </a:extLst>
          </p:cNvPr>
          <p:cNvSpPr>
            <a:spLocks noGrp="1"/>
          </p:cNvSpPr>
          <p:nvPr>
            <p:ph idx="1"/>
          </p:nvPr>
        </p:nvSpPr>
        <p:spPr>
          <a:xfrm>
            <a:off x="685800" y="1371600"/>
            <a:ext cx="7772400" cy="4724400"/>
          </a:xfrm>
        </p:spPr>
        <p:txBody>
          <a:bodyPr/>
          <a:lstStyle/>
          <a:p>
            <a:pPr marL="0" indent="0">
              <a:buFontTx/>
              <a:buNone/>
              <a:defRPr/>
            </a:pPr>
            <a:r>
              <a:rPr lang="en-US" altLang="en-US" sz="3600" dirty="0">
                <a:solidFill>
                  <a:schemeClr val="bg1"/>
                </a:solidFill>
                <a:effectLst>
                  <a:outerShdw blurRad="38100" dist="38100" dir="2700000" algn="tl">
                    <a:srgbClr val="000000">
                      <a:alpha val="43137"/>
                    </a:srgbClr>
                  </a:outerShdw>
                </a:effectLst>
              </a:rPr>
              <a:t>Improve access to child safety seats</a:t>
            </a:r>
          </a:p>
          <a:p>
            <a:pPr marL="0" indent="0">
              <a:buFontTx/>
              <a:buNone/>
              <a:defRPr/>
            </a:pPr>
            <a:endParaRPr lang="en-US" altLang="en-US" dirty="0">
              <a:solidFill>
                <a:schemeClr val="bg1"/>
              </a:solidFill>
              <a:effectLst>
                <a:outerShdw blurRad="38100" dist="38100" dir="2700000" algn="tl">
                  <a:srgbClr val="000000">
                    <a:alpha val="43137"/>
                  </a:srgbClr>
                </a:outerShdw>
              </a:effectLst>
            </a:endParaRPr>
          </a:p>
          <a:p>
            <a:pPr marL="0" indent="0">
              <a:buFontTx/>
              <a:buNone/>
              <a:defRPr/>
            </a:pPr>
            <a:r>
              <a:rPr lang="en-US" altLang="en-US" dirty="0">
                <a:solidFill>
                  <a:schemeClr val="bg1"/>
                </a:solidFill>
                <a:effectLst>
                  <a:outerShdw blurRad="38100" dist="38100" dir="2700000" algn="tl">
                    <a:srgbClr val="000000">
                      <a:alpha val="43137"/>
                    </a:srgbClr>
                  </a:outerShdw>
                </a:effectLst>
              </a:rPr>
              <a:t>“When low income families do own a car seat, 95% of families use it, suggesting strategies to increase availability of free or low cost child safety seats might be effective.”   </a:t>
            </a:r>
          </a:p>
          <a:p>
            <a:pPr marL="0" indent="0">
              <a:buFontTx/>
              <a:buNone/>
              <a:defRPr/>
            </a:pPr>
            <a:endParaRPr lang="en-US" altLang="en-US" sz="1800" dirty="0">
              <a:solidFill>
                <a:schemeClr val="bg1"/>
              </a:solidFill>
              <a:effectLst>
                <a:outerShdw blurRad="38100" dist="38100" dir="2700000" algn="tl">
                  <a:srgbClr val="000000">
                    <a:alpha val="43137"/>
                  </a:srgbClr>
                </a:outerShdw>
              </a:effectLst>
            </a:endParaRPr>
          </a:p>
          <a:p>
            <a:pPr marL="0" indent="0">
              <a:buFontTx/>
              <a:buNone/>
              <a:defRPr/>
            </a:pPr>
            <a:r>
              <a:rPr lang="en-US" altLang="en-US" sz="1800" dirty="0">
                <a:solidFill>
                  <a:schemeClr val="bg1"/>
                </a:solidFill>
                <a:effectLst>
                  <a:outerShdw blurRad="38100" dist="38100" dir="2700000" algn="tl">
                    <a:srgbClr val="000000">
                      <a:alpha val="43137"/>
                    </a:srgbClr>
                  </a:outerShdw>
                </a:effectLst>
              </a:rPr>
              <a:t>Children’s Safety Network; and </a:t>
            </a:r>
            <a:r>
              <a:rPr lang="en-US" altLang="en-US" sz="1800" dirty="0" err="1">
                <a:solidFill>
                  <a:schemeClr val="bg1"/>
                </a:solidFill>
                <a:effectLst>
                  <a:outerShdw blurRad="38100" dist="38100" dir="2700000" algn="tl">
                    <a:srgbClr val="000000">
                      <a:alpha val="43137"/>
                    </a:srgbClr>
                  </a:outerShdw>
                </a:effectLst>
              </a:rPr>
              <a:t>Robitaille</a:t>
            </a:r>
            <a:r>
              <a:rPr lang="en-US" altLang="en-US" sz="1800" dirty="0">
                <a:solidFill>
                  <a:schemeClr val="bg1"/>
                </a:solidFill>
                <a:effectLst>
                  <a:outerShdw blurRad="38100" dist="38100" dir="2700000" algn="tl">
                    <a:srgbClr val="000000">
                      <a:alpha val="43137"/>
                    </a:srgbClr>
                  </a:outerShdw>
                </a:effectLst>
              </a:rPr>
              <a:t> et. Al, 1990, Am J Pub Health  </a:t>
            </a:r>
          </a:p>
        </p:txBody>
      </p:sp>
    </p:spTree>
  </p:cSld>
  <p:clrMapOvr>
    <a:masterClrMapping/>
  </p:clrMapOvr>
  <p:transition spd="slow" advClick="0" advTm="2300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a:extLst>
              <a:ext uri="{FF2B5EF4-FFF2-40B4-BE49-F238E27FC236}">
                <a16:creationId xmlns:a16="http://schemas.microsoft.com/office/drawing/2014/main" id="{BFE56923-4955-FF46-9026-3318462C49AE}"/>
              </a:ext>
            </a:extLst>
          </p:cNvPr>
          <p:cNvSpPr>
            <a:spLocks noGrp="1" noChangeArrowheads="1"/>
          </p:cNvSpPr>
          <p:nvPr>
            <p:ph type="title"/>
          </p:nvPr>
        </p:nvSpPr>
        <p:spPr>
          <a:xfrm>
            <a:off x="685800" y="609600"/>
            <a:ext cx="7772400" cy="609600"/>
          </a:xfrm>
        </p:spPr>
        <p:txBody>
          <a:bodyPr/>
          <a:lstStyle/>
          <a:p>
            <a:pPr eaLnBrk="1" hangingPunct="1">
              <a:defRPr/>
            </a:pPr>
            <a:r>
              <a:rPr lang="en-US" altLang="en-US" sz="3600" b="1" i="1" dirty="0">
                <a:solidFill>
                  <a:srgbClr val="FFFF00"/>
                </a:solidFill>
                <a:effectLst>
                  <a:outerShdw blurRad="38100" dist="38100" dir="2700000" algn="tl">
                    <a:srgbClr val="000000">
                      <a:alpha val="43137"/>
                    </a:srgbClr>
                  </a:outerShdw>
                </a:effectLst>
              </a:rPr>
              <a:t>Challenges to Buckling Up</a:t>
            </a:r>
          </a:p>
        </p:txBody>
      </p:sp>
      <p:pic>
        <p:nvPicPr>
          <p:cNvPr id="82946" name="Picture 5" descr="SEATCHECKposter- 8 or 10 kids">
            <a:extLst>
              <a:ext uri="{FF2B5EF4-FFF2-40B4-BE49-F238E27FC236}">
                <a16:creationId xmlns:a16="http://schemas.microsoft.com/office/drawing/2014/main" id="{CF02BB38-413C-9441-84D2-206909C40B1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43250" y="2070100"/>
            <a:ext cx="28575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Text Box 6">
            <a:extLst>
              <a:ext uri="{FF2B5EF4-FFF2-40B4-BE49-F238E27FC236}">
                <a16:creationId xmlns:a16="http://schemas.microsoft.com/office/drawing/2014/main" id="{DB732CA1-2617-D145-9776-E4D6F7B48411}"/>
              </a:ext>
            </a:extLst>
          </p:cNvPr>
          <p:cNvSpPr txBox="1">
            <a:spLocks noChangeArrowheads="1"/>
          </p:cNvSpPr>
          <p:nvPr/>
        </p:nvSpPr>
        <p:spPr bwMode="auto">
          <a:xfrm>
            <a:off x="381000" y="5257800"/>
            <a:ext cx="8153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r>
              <a:rPr lang="en-US" altLang="en-US" sz="3200" b="1" i="1" dirty="0">
                <a:solidFill>
                  <a:srgbClr val="FFFF00"/>
                </a:solidFill>
                <a:effectLst>
                  <a:outerShdw blurRad="38100" dist="38100" dir="2700000" algn="tl">
                    <a:srgbClr val="000000">
                      <a:alpha val="43137"/>
                    </a:srgbClr>
                  </a:outerShdw>
                </a:effectLst>
                <a:cs typeface="+mn-cs"/>
              </a:rPr>
              <a:t>Proper use </a:t>
            </a:r>
            <a:r>
              <a:rPr lang="en-US" altLang="en-US" sz="3200" dirty="0">
                <a:solidFill>
                  <a:srgbClr val="FFFF00"/>
                </a:solidFill>
                <a:effectLst>
                  <a:outerShdw blurRad="38100" dist="38100" dir="2700000" algn="tl">
                    <a:srgbClr val="000000">
                      <a:alpha val="43137"/>
                    </a:srgbClr>
                  </a:outerShdw>
                </a:effectLst>
                <a:cs typeface="+mn-cs"/>
              </a:rPr>
              <a:t>of child safety seats and seat belts…</a:t>
            </a:r>
          </a:p>
        </p:txBody>
      </p:sp>
    </p:spTree>
  </p:cSld>
  <p:clrMapOvr>
    <a:masterClrMapping/>
  </p:clrMapOvr>
  <p:transition spd="slow" advClick="0" advTm="1200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BA5D666C-1995-2140-AB2F-E3E0A8FBBB38}"/>
              </a:ext>
            </a:extLst>
          </p:cNvPr>
          <p:cNvSpPr>
            <a:spLocks noGrp="1"/>
          </p:cNvSpPr>
          <p:nvPr>
            <p:ph type="title"/>
          </p:nvPr>
        </p:nvSpPr>
        <p:spPr>
          <a:xfrm>
            <a:off x="381000" y="1295400"/>
            <a:ext cx="3048000" cy="4038600"/>
          </a:xfrm>
        </p:spPr>
        <p:txBody>
          <a:bodyPr/>
          <a:lstStyle/>
          <a:p>
            <a:pPr algn="l" eaLnBrk="1" hangingPunct="1">
              <a:defRPr/>
            </a:pPr>
            <a:r>
              <a:rPr lang="en-US" altLang="en-US" sz="2800" b="1" dirty="0">
                <a:effectLst>
                  <a:outerShdw blurRad="38100" dist="38100" dir="2700000" algn="tl">
                    <a:srgbClr val="000000">
                      <a:alpha val="43137"/>
                    </a:srgbClr>
                  </a:outerShdw>
                </a:effectLst>
              </a:rPr>
              <a:t>Safety Seat Checks</a:t>
            </a:r>
            <a:br>
              <a:rPr lang="en-US" altLang="en-US" sz="2800" b="1" dirty="0">
                <a:effectLst>
                  <a:outerShdw blurRad="38100" dist="38100" dir="2700000" algn="tl">
                    <a:srgbClr val="000000">
                      <a:alpha val="43137"/>
                    </a:srgbClr>
                  </a:outerShdw>
                </a:effectLst>
              </a:rPr>
            </a:br>
            <a:r>
              <a:rPr lang="en-US" altLang="en-US" sz="2800" b="1" dirty="0">
                <a:effectLst>
                  <a:outerShdw blurRad="38100" dist="38100" dir="2700000" algn="tl">
                    <a:srgbClr val="000000">
                      <a:alpha val="43137"/>
                    </a:srgbClr>
                  </a:outerShdw>
                </a:effectLst>
              </a:rPr>
              <a:t/>
            </a:r>
            <a:br>
              <a:rPr lang="en-US" altLang="en-US" sz="2800" b="1" dirty="0">
                <a:effectLst>
                  <a:outerShdw blurRad="38100" dist="38100" dir="2700000" algn="tl">
                    <a:srgbClr val="000000">
                      <a:alpha val="43137"/>
                    </a:srgbClr>
                  </a:outerShdw>
                </a:effectLst>
              </a:rPr>
            </a:br>
            <a:r>
              <a:rPr lang="en-US" altLang="en-US" sz="2800" b="1" dirty="0">
                <a:effectLst>
                  <a:outerShdw blurRad="38100" dist="38100" dir="2700000" algn="tl">
                    <a:srgbClr val="000000">
                      <a:alpha val="43137"/>
                    </a:srgbClr>
                  </a:outerShdw>
                </a:effectLst>
              </a:rPr>
              <a:t>Prenatal and Parenting Classes</a:t>
            </a:r>
            <a:br>
              <a:rPr lang="en-US" altLang="en-US" sz="2800" b="1" dirty="0">
                <a:effectLst>
                  <a:outerShdw blurRad="38100" dist="38100" dir="2700000" algn="tl">
                    <a:srgbClr val="000000">
                      <a:alpha val="43137"/>
                    </a:srgbClr>
                  </a:outerShdw>
                </a:effectLst>
              </a:rPr>
            </a:br>
            <a:r>
              <a:rPr lang="en-US" altLang="en-US" sz="2800" b="1" dirty="0">
                <a:effectLst>
                  <a:outerShdw blurRad="38100" dist="38100" dir="2700000" algn="tl">
                    <a:srgbClr val="000000">
                      <a:alpha val="43137"/>
                    </a:srgbClr>
                  </a:outerShdw>
                </a:effectLst>
              </a:rPr>
              <a:t/>
            </a:r>
            <a:br>
              <a:rPr lang="en-US" altLang="en-US" sz="2800" b="1" dirty="0">
                <a:effectLst>
                  <a:outerShdw blurRad="38100" dist="38100" dir="2700000" algn="tl">
                    <a:srgbClr val="000000">
                      <a:alpha val="43137"/>
                    </a:srgbClr>
                  </a:outerShdw>
                </a:effectLst>
              </a:rPr>
            </a:br>
            <a:r>
              <a:rPr lang="en-US" altLang="en-US" sz="2800" b="1" dirty="0">
                <a:effectLst>
                  <a:outerShdw blurRad="38100" dist="38100" dir="2700000" algn="tl">
                    <a:srgbClr val="000000">
                      <a:alpha val="43137"/>
                    </a:srgbClr>
                  </a:outerShdw>
                </a:effectLst>
              </a:rPr>
              <a:t>Hospital Wellness Services</a:t>
            </a:r>
          </a:p>
        </p:txBody>
      </p:sp>
      <p:pic>
        <p:nvPicPr>
          <p:cNvPr id="83970" name="Picture 4" descr="E:\DSCN2965.JPG">
            <a:extLst>
              <a:ext uri="{FF2B5EF4-FFF2-40B4-BE49-F238E27FC236}">
                <a16:creationId xmlns:a16="http://schemas.microsoft.com/office/drawing/2014/main" id="{7FA1F8CD-2411-4E46-9C67-885DA01A937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29000" y="1219200"/>
            <a:ext cx="5357813"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100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248FB230-396F-3A41-97EE-8E90E4C92776}"/>
              </a:ext>
            </a:extLst>
          </p:cNvPr>
          <p:cNvSpPr>
            <a:spLocks noGrp="1" noChangeArrowheads="1"/>
          </p:cNvSpPr>
          <p:nvPr>
            <p:ph type="title"/>
          </p:nvPr>
        </p:nvSpPr>
        <p:spPr>
          <a:xfrm>
            <a:off x="609600" y="609600"/>
            <a:ext cx="7848600" cy="533400"/>
          </a:xfrm>
        </p:spPr>
        <p:txBody>
          <a:bodyPr/>
          <a:lstStyle/>
          <a:p>
            <a:pPr eaLnBrk="1" hangingPunct="1">
              <a:defRPr/>
            </a:pPr>
            <a:r>
              <a:rPr lang="en-US" altLang="en-US" sz="3600" b="1" i="1" dirty="0">
                <a:effectLst>
                  <a:outerShdw blurRad="38100" dist="38100" dir="2700000" algn="tl">
                    <a:srgbClr val="000000">
                      <a:alpha val="43137"/>
                    </a:srgbClr>
                  </a:outerShdw>
                </a:effectLst>
              </a:rPr>
              <a:t>Challenges to Buckling Up</a:t>
            </a:r>
          </a:p>
        </p:txBody>
      </p:sp>
      <p:sp>
        <p:nvSpPr>
          <p:cNvPr id="70659" name="Rectangle 3">
            <a:extLst>
              <a:ext uri="{FF2B5EF4-FFF2-40B4-BE49-F238E27FC236}">
                <a16:creationId xmlns:a16="http://schemas.microsoft.com/office/drawing/2014/main" id="{56E236D0-3448-AB41-ACCD-B54A9F61BE29}"/>
              </a:ext>
            </a:extLst>
          </p:cNvPr>
          <p:cNvSpPr>
            <a:spLocks noChangeArrowheads="1"/>
          </p:cNvSpPr>
          <p:nvPr/>
        </p:nvSpPr>
        <p:spPr bwMode="auto">
          <a:xfrm>
            <a:off x="685800" y="1905000"/>
            <a:ext cx="7848600" cy="458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b="1" i="1" dirty="0">
                <a:solidFill>
                  <a:schemeClr val="bg1"/>
                </a:solidFill>
                <a:effectLst>
                  <a:outerShdw blurRad="38100" dist="38100" dir="2700000" algn="tl">
                    <a:srgbClr val="000000">
                      <a:alpha val="43137"/>
                    </a:srgbClr>
                  </a:outerShdw>
                </a:effectLst>
                <a:cs typeface="Times New Roman" pitchFamily="18" charset="0"/>
              </a:rPr>
              <a:t>“Some of the informational sheets are very wordy and detailed, and some of our parents don’t even read in their own language.”</a:t>
            </a:r>
            <a:r>
              <a:rPr lang="en-US" altLang="en-US" b="1" dirty="0">
                <a:solidFill>
                  <a:schemeClr val="bg1"/>
                </a:solidFill>
                <a:effectLst>
                  <a:outerShdw blurRad="38100" dist="38100" dir="2700000" algn="tl">
                    <a:srgbClr val="000000">
                      <a:alpha val="43137"/>
                    </a:srgbClr>
                  </a:outerShdw>
                </a:effectLst>
                <a:cs typeface="Times New Roman" pitchFamily="18" charset="0"/>
              </a:rPr>
              <a:t> </a:t>
            </a:r>
            <a:endParaRPr lang="en-US" altLang="en-US" dirty="0">
              <a:solidFill>
                <a:schemeClr val="bg1"/>
              </a:solidFill>
              <a:effectLst>
                <a:outerShdw blurRad="38100" dist="38100" dir="2700000" algn="tl">
                  <a:srgbClr val="000000">
                    <a:alpha val="43137"/>
                  </a:srgbClr>
                </a:outerShdw>
              </a:effectLst>
              <a:cs typeface="Times New Roman" pitchFamily="18" charset="0"/>
            </a:endParaRPr>
          </a:p>
          <a:p>
            <a:pPr eaLnBrk="1" hangingPunct="1">
              <a:defRPr/>
            </a:pPr>
            <a:r>
              <a:rPr lang="en-US" altLang="en-US" dirty="0">
                <a:solidFill>
                  <a:schemeClr val="bg1"/>
                </a:solidFill>
                <a:effectLst>
                  <a:outerShdw blurRad="38100" dist="38100" dir="2700000" algn="tl">
                    <a:srgbClr val="000000">
                      <a:alpha val="43137"/>
                    </a:srgbClr>
                  </a:outerShdw>
                </a:effectLst>
                <a:cs typeface="Times New Roman" pitchFamily="18" charset="0"/>
              </a:rPr>
              <a:t>	                   </a:t>
            </a:r>
            <a:r>
              <a:rPr lang="en-US" altLang="en-US" sz="2000" dirty="0">
                <a:solidFill>
                  <a:schemeClr val="bg1"/>
                </a:solidFill>
                <a:effectLst>
                  <a:outerShdw blurRad="38100" dist="38100" dir="2700000" algn="tl">
                    <a:srgbClr val="000000">
                      <a:alpha val="43137"/>
                    </a:srgbClr>
                  </a:outerShdw>
                </a:effectLst>
                <a:cs typeface="Times New Roman" pitchFamily="18" charset="0"/>
              </a:rPr>
              <a:t>From NICU nurse in a DC-area hospital, May 2012</a:t>
            </a:r>
            <a:r>
              <a:rPr lang="en-US" altLang="en-US" sz="1600" dirty="0">
                <a:solidFill>
                  <a:schemeClr val="bg1"/>
                </a:solidFill>
                <a:effectLst>
                  <a:outerShdw blurRad="38100" dist="38100" dir="2700000" algn="tl">
                    <a:srgbClr val="000000">
                      <a:alpha val="43137"/>
                    </a:srgbClr>
                  </a:outerShdw>
                </a:effectLst>
                <a:cs typeface="+mn-cs"/>
              </a:rPr>
              <a:t> </a:t>
            </a:r>
          </a:p>
          <a:p>
            <a:pPr eaLnBrk="1" hangingPunct="1">
              <a:defRPr/>
            </a:pPr>
            <a:endParaRPr lang="en-US" altLang="en-US" sz="1600" dirty="0">
              <a:solidFill>
                <a:schemeClr val="bg1"/>
              </a:solidFill>
              <a:effectLst>
                <a:outerShdw blurRad="38100" dist="38100" dir="2700000" algn="tl">
                  <a:srgbClr val="000000">
                    <a:alpha val="43137"/>
                  </a:srgbClr>
                </a:outerShdw>
              </a:effectLst>
              <a:cs typeface="+mn-cs"/>
            </a:endParaRPr>
          </a:p>
          <a:p>
            <a:pPr eaLnBrk="1" hangingPunct="1">
              <a:defRPr/>
            </a:pPr>
            <a:endParaRPr lang="en-US" altLang="en-US" sz="1600" dirty="0">
              <a:solidFill>
                <a:schemeClr val="bg1"/>
              </a:solidFill>
              <a:effectLst>
                <a:outerShdw blurRad="38100" dist="38100" dir="2700000" algn="tl">
                  <a:srgbClr val="000000">
                    <a:alpha val="43137"/>
                  </a:srgbClr>
                </a:outerShdw>
              </a:effectLst>
              <a:cs typeface="+mn-cs"/>
            </a:endParaRPr>
          </a:p>
          <a:p>
            <a:pPr eaLnBrk="1" hangingPunct="1">
              <a:defRPr/>
            </a:pPr>
            <a:r>
              <a:rPr lang="en-US" altLang="en-US" dirty="0">
                <a:solidFill>
                  <a:schemeClr val="bg1"/>
                </a:solidFill>
                <a:effectLst>
                  <a:outerShdw blurRad="38100" dist="38100" dir="2700000" algn="tl">
                    <a:srgbClr val="000000">
                      <a:alpha val="43137"/>
                    </a:srgbClr>
                  </a:outerShdw>
                </a:effectLst>
                <a:cs typeface="+mn-cs"/>
              </a:rPr>
              <a:t>2003 study found most car safety seat manuals were written at a 10</a:t>
            </a:r>
            <a:r>
              <a:rPr lang="en-US" altLang="en-US" baseline="30000" dirty="0">
                <a:solidFill>
                  <a:schemeClr val="bg1"/>
                </a:solidFill>
                <a:effectLst>
                  <a:outerShdw blurRad="38100" dist="38100" dir="2700000" algn="tl">
                    <a:srgbClr val="000000">
                      <a:alpha val="43137"/>
                    </a:srgbClr>
                  </a:outerShdw>
                </a:effectLst>
                <a:cs typeface="+mn-cs"/>
              </a:rPr>
              <a:t>th</a:t>
            </a:r>
            <a:r>
              <a:rPr lang="en-US" altLang="en-US" dirty="0">
                <a:solidFill>
                  <a:schemeClr val="bg1"/>
                </a:solidFill>
                <a:effectLst>
                  <a:outerShdw blurRad="38100" dist="38100" dir="2700000" algn="tl">
                    <a:srgbClr val="000000">
                      <a:alpha val="43137"/>
                    </a:srgbClr>
                  </a:outerShdw>
                </a:effectLst>
                <a:cs typeface="+mn-cs"/>
              </a:rPr>
              <a:t> grade level, while nearly a quarter of U.S. adults read at or below a 5</a:t>
            </a:r>
            <a:r>
              <a:rPr lang="en-US" altLang="en-US" baseline="30000" dirty="0">
                <a:solidFill>
                  <a:schemeClr val="bg1"/>
                </a:solidFill>
                <a:effectLst>
                  <a:outerShdw blurRad="38100" dist="38100" dir="2700000" algn="tl">
                    <a:srgbClr val="000000">
                      <a:alpha val="43137"/>
                    </a:srgbClr>
                  </a:outerShdw>
                </a:effectLst>
                <a:cs typeface="+mn-cs"/>
              </a:rPr>
              <a:t>th</a:t>
            </a:r>
            <a:r>
              <a:rPr lang="en-US" altLang="en-US" dirty="0">
                <a:solidFill>
                  <a:schemeClr val="bg1"/>
                </a:solidFill>
                <a:effectLst>
                  <a:outerShdw blurRad="38100" dist="38100" dir="2700000" algn="tl">
                    <a:srgbClr val="000000">
                      <a:alpha val="43137"/>
                    </a:srgbClr>
                  </a:outerShdw>
                </a:effectLst>
                <a:cs typeface="+mn-cs"/>
              </a:rPr>
              <a:t> grade level and at least 25% read at about an 8</a:t>
            </a:r>
            <a:r>
              <a:rPr lang="en-US" altLang="en-US" baseline="30000" dirty="0">
                <a:solidFill>
                  <a:schemeClr val="bg1"/>
                </a:solidFill>
                <a:effectLst>
                  <a:outerShdw blurRad="38100" dist="38100" dir="2700000" algn="tl">
                    <a:srgbClr val="000000">
                      <a:alpha val="43137"/>
                    </a:srgbClr>
                  </a:outerShdw>
                </a:effectLst>
                <a:cs typeface="+mn-cs"/>
              </a:rPr>
              <a:t>th</a:t>
            </a:r>
            <a:r>
              <a:rPr lang="en-US" altLang="en-US" dirty="0">
                <a:solidFill>
                  <a:schemeClr val="bg1"/>
                </a:solidFill>
                <a:effectLst>
                  <a:outerShdw blurRad="38100" dist="38100" dir="2700000" algn="tl">
                    <a:srgbClr val="000000">
                      <a:alpha val="43137"/>
                    </a:srgbClr>
                  </a:outerShdw>
                </a:effectLst>
                <a:cs typeface="+mn-cs"/>
              </a:rPr>
              <a:t> grade level.</a:t>
            </a:r>
            <a:r>
              <a:rPr lang="en-US" altLang="en-US" sz="1800" dirty="0">
                <a:solidFill>
                  <a:schemeClr val="bg1"/>
                </a:solidFill>
                <a:effectLst>
                  <a:outerShdw blurRad="38100" dist="38100" dir="2700000" algn="tl">
                    <a:srgbClr val="000000">
                      <a:alpha val="43137"/>
                    </a:srgbClr>
                  </a:outerShdw>
                </a:effectLst>
                <a:cs typeface="+mn-cs"/>
              </a:rPr>
              <a:t>     </a:t>
            </a:r>
            <a:br>
              <a:rPr lang="en-US" altLang="en-US" sz="1800" dirty="0">
                <a:solidFill>
                  <a:schemeClr val="bg1"/>
                </a:solidFill>
                <a:effectLst>
                  <a:outerShdw blurRad="38100" dist="38100" dir="2700000" algn="tl">
                    <a:srgbClr val="000000">
                      <a:alpha val="43137"/>
                    </a:srgbClr>
                  </a:outerShdw>
                </a:effectLst>
                <a:cs typeface="+mn-cs"/>
              </a:rPr>
            </a:br>
            <a:r>
              <a:rPr lang="en-US" altLang="en-US" sz="1800" dirty="0">
                <a:solidFill>
                  <a:schemeClr val="bg1"/>
                </a:solidFill>
                <a:effectLst>
                  <a:outerShdw blurRad="38100" dist="38100" dir="2700000" algn="tl">
                    <a:srgbClr val="000000">
                      <a:alpha val="43137"/>
                    </a:srgbClr>
                  </a:outerShdw>
                </a:effectLst>
                <a:cs typeface="+mn-cs"/>
              </a:rPr>
              <a:t>                                            </a:t>
            </a:r>
            <a:r>
              <a:rPr lang="en-US" altLang="en-US" sz="1600" dirty="0">
                <a:solidFill>
                  <a:schemeClr val="bg1"/>
                </a:solidFill>
                <a:effectLst>
                  <a:outerShdw blurRad="38100" dist="38100" dir="2700000" algn="tl">
                    <a:srgbClr val="000000">
                      <a:alpha val="43137"/>
                    </a:srgbClr>
                  </a:outerShdw>
                </a:effectLst>
                <a:cs typeface="+mn-cs"/>
              </a:rPr>
              <a:t>Wegner &amp; </a:t>
            </a:r>
            <a:r>
              <a:rPr lang="en-US" altLang="en-US" sz="1600" dirty="0" err="1">
                <a:solidFill>
                  <a:schemeClr val="bg1"/>
                </a:solidFill>
                <a:effectLst>
                  <a:outerShdw blurRad="38100" dist="38100" dir="2700000" algn="tl">
                    <a:srgbClr val="000000">
                      <a:alpha val="43137"/>
                    </a:srgbClr>
                  </a:outerShdw>
                </a:effectLst>
                <a:cs typeface="+mn-cs"/>
              </a:rPr>
              <a:t>Girasek</a:t>
            </a:r>
            <a:r>
              <a:rPr lang="en-US" altLang="en-US" sz="1600" dirty="0">
                <a:solidFill>
                  <a:schemeClr val="bg1"/>
                </a:solidFill>
                <a:effectLst>
                  <a:outerShdw blurRad="38100" dist="38100" dir="2700000" algn="tl">
                    <a:srgbClr val="000000">
                      <a:alpha val="43137"/>
                    </a:srgbClr>
                  </a:outerShdw>
                </a:effectLst>
                <a:cs typeface="+mn-cs"/>
              </a:rPr>
              <a:t>.  Child, Youth &amp; </a:t>
            </a:r>
            <a:r>
              <a:rPr lang="en-US" altLang="en-US" sz="1600" dirty="0" err="1">
                <a:solidFill>
                  <a:schemeClr val="bg1"/>
                </a:solidFill>
                <a:effectLst>
                  <a:outerShdw blurRad="38100" dist="38100" dir="2700000" algn="tl">
                    <a:srgbClr val="000000">
                      <a:alpha val="43137"/>
                    </a:srgbClr>
                  </a:outerShdw>
                </a:effectLst>
                <a:cs typeface="+mn-cs"/>
              </a:rPr>
              <a:t>Envts</a:t>
            </a:r>
            <a:r>
              <a:rPr lang="en-US" altLang="en-US" sz="1600" dirty="0">
                <a:solidFill>
                  <a:schemeClr val="bg1"/>
                </a:solidFill>
                <a:effectLst>
                  <a:outerShdw blurRad="38100" dist="38100" dir="2700000" algn="tl">
                    <a:srgbClr val="000000">
                      <a:alpha val="43137"/>
                    </a:srgbClr>
                  </a:outerShdw>
                </a:effectLst>
                <a:cs typeface="+mn-cs"/>
              </a:rPr>
              <a:t> 23(1), Spring 2003</a:t>
            </a:r>
            <a:endParaRPr lang="en-US" altLang="en-US" sz="1800" dirty="0">
              <a:solidFill>
                <a:schemeClr val="bg1"/>
              </a:solidFill>
              <a:effectLst>
                <a:outerShdw blurRad="38100" dist="38100" dir="2700000" algn="tl">
                  <a:srgbClr val="000000">
                    <a:alpha val="43137"/>
                  </a:srgbClr>
                </a:outerShdw>
              </a:effectLst>
              <a:cs typeface="+mn-cs"/>
            </a:endParaRPr>
          </a:p>
          <a:p>
            <a:pPr eaLnBrk="1" hangingPunct="1">
              <a:defRPr/>
            </a:pPr>
            <a:endParaRPr lang="en-US" altLang="en-US" sz="1800" dirty="0">
              <a:solidFill>
                <a:schemeClr val="bg1"/>
              </a:solidFill>
              <a:effectLst>
                <a:outerShdw blurRad="38100" dist="38100" dir="2700000" algn="tl">
                  <a:srgbClr val="000000">
                    <a:alpha val="43137"/>
                  </a:srgbClr>
                </a:outerShdw>
              </a:effectLst>
              <a:cs typeface="+mn-cs"/>
            </a:endParaRPr>
          </a:p>
          <a:p>
            <a:pPr eaLnBrk="1" hangingPunct="1">
              <a:defRPr/>
            </a:pPr>
            <a:r>
              <a:rPr lang="en-US" altLang="en-US" sz="3200" b="1" dirty="0">
                <a:solidFill>
                  <a:schemeClr val="bg1"/>
                </a:solidFill>
                <a:effectLst>
                  <a:outerShdw blurRad="38100" dist="38100" dir="2700000" algn="tl">
                    <a:srgbClr val="000000">
                      <a:alpha val="43137"/>
                    </a:srgbClr>
                  </a:outerShdw>
                </a:effectLst>
                <a:cs typeface="+mn-cs"/>
              </a:rPr>
              <a:t>      </a:t>
            </a:r>
            <a:endParaRPr lang="en-US" altLang="en-US" sz="3200" b="1" dirty="0">
              <a:solidFill>
                <a:srgbClr val="FFFF00"/>
              </a:solidFill>
              <a:effectLst>
                <a:outerShdw blurRad="38100" dist="38100" dir="2700000" algn="tl">
                  <a:srgbClr val="000000">
                    <a:alpha val="43137"/>
                  </a:srgbClr>
                </a:outerShdw>
              </a:effectLst>
              <a:cs typeface="+mn-cs"/>
            </a:endParaRPr>
          </a:p>
        </p:txBody>
      </p:sp>
      <p:sp>
        <p:nvSpPr>
          <p:cNvPr id="70660" name="Text Box 4">
            <a:extLst>
              <a:ext uri="{FF2B5EF4-FFF2-40B4-BE49-F238E27FC236}">
                <a16:creationId xmlns:a16="http://schemas.microsoft.com/office/drawing/2014/main" id="{B06D516F-FD44-9A48-9926-72D1C9DB553F}"/>
              </a:ext>
            </a:extLst>
          </p:cNvPr>
          <p:cNvSpPr txBox="1">
            <a:spLocks noChangeArrowheads="1"/>
          </p:cNvSpPr>
          <p:nvPr/>
        </p:nvSpPr>
        <p:spPr bwMode="auto">
          <a:xfrm>
            <a:off x="1219200" y="1233488"/>
            <a:ext cx="6477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altLang="en-US" sz="3200" b="1" dirty="0">
                <a:solidFill>
                  <a:srgbClr val="FFFF00"/>
                </a:solidFill>
                <a:effectLst>
                  <a:outerShdw blurRad="38100" dist="38100" dir="2700000" algn="tl">
                    <a:srgbClr val="000000">
                      <a:alpha val="43137"/>
                    </a:srgbClr>
                  </a:outerShdw>
                </a:effectLst>
                <a:latin typeface="+mj-lt"/>
                <a:cs typeface="+mn-cs"/>
              </a:rPr>
              <a:t> Written language barriers</a:t>
            </a:r>
          </a:p>
        </p:txBody>
      </p:sp>
    </p:spTree>
  </p:cSld>
  <p:clrMapOvr>
    <a:masterClrMapping/>
  </p:clrMapOvr>
  <p:transition spd="slow" advClick="0" advTm="3900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2">
            <a:extLst>
              <a:ext uri="{FF2B5EF4-FFF2-40B4-BE49-F238E27FC236}">
                <a16:creationId xmlns:a16="http://schemas.microsoft.com/office/drawing/2014/main" id="{D083E742-096E-034D-AA67-B08BCD527219}"/>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028825" y="933450"/>
            <a:ext cx="508635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700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2">
            <a:extLst>
              <a:ext uri="{FF2B5EF4-FFF2-40B4-BE49-F238E27FC236}">
                <a16:creationId xmlns:a16="http://schemas.microsoft.com/office/drawing/2014/main" id="{1539656F-EFA0-264C-B095-371AB3692091}"/>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059238" y="1182688"/>
            <a:ext cx="4843462"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ext Box 5">
            <a:extLst>
              <a:ext uri="{FF2B5EF4-FFF2-40B4-BE49-F238E27FC236}">
                <a16:creationId xmlns:a16="http://schemas.microsoft.com/office/drawing/2014/main" id="{0ECB46F9-695C-D74B-9816-19B232F2559F}"/>
              </a:ext>
            </a:extLst>
          </p:cNvPr>
          <p:cNvSpPr txBox="1">
            <a:spLocks noChangeArrowheads="1"/>
          </p:cNvSpPr>
          <p:nvPr/>
        </p:nvSpPr>
        <p:spPr bwMode="auto">
          <a:xfrm>
            <a:off x="228600" y="1127125"/>
            <a:ext cx="3886200" cy="418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Tx/>
              <a:buChar char="•"/>
              <a:defRPr/>
            </a:pPr>
            <a:r>
              <a:rPr lang="en-US" altLang="en-US" sz="2800" b="1" dirty="0">
                <a:solidFill>
                  <a:schemeClr val="bg1"/>
                </a:solidFill>
                <a:effectLst>
                  <a:outerShdw blurRad="38100" dist="38100" dir="2700000" algn="tl">
                    <a:srgbClr val="000000">
                      <a:alpha val="43137"/>
                    </a:srgbClr>
                  </a:outerShdw>
                </a:effectLst>
                <a:cs typeface="+mn-cs"/>
              </a:rPr>
              <a:t>More graphics</a:t>
            </a:r>
          </a:p>
          <a:p>
            <a:pPr eaLnBrk="1" hangingPunct="1">
              <a:spcBef>
                <a:spcPct val="50000"/>
              </a:spcBef>
              <a:buFontTx/>
              <a:buChar char="•"/>
              <a:defRPr/>
            </a:pPr>
            <a:r>
              <a:rPr lang="en-US" altLang="en-US" sz="2800" b="1" dirty="0">
                <a:solidFill>
                  <a:schemeClr val="bg1"/>
                </a:solidFill>
                <a:effectLst>
                  <a:outerShdw blurRad="38100" dist="38100" dir="2700000" algn="tl">
                    <a:srgbClr val="000000">
                      <a:alpha val="43137"/>
                    </a:srgbClr>
                  </a:outerShdw>
                </a:effectLst>
                <a:cs typeface="+mn-cs"/>
              </a:rPr>
              <a:t>Color coding</a:t>
            </a:r>
          </a:p>
          <a:p>
            <a:pPr eaLnBrk="1" hangingPunct="1">
              <a:spcBef>
                <a:spcPct val="50000"/>
              </a:spcBef>
              <a:buFontTx/>
              <a:buChar char="•"/>
              <a:defRPr/>
            </a:pPr>
            <a:r>
              <a:rPr lang="en-US" altLang="en-US" sz="2800" b="1" dirty="0">
                <a:solidFill>
                  <a:schemeClr val="bg1"/>
                </a:solidFill>
                <a:effectLst>
                  <a:outerShdw blurRad="38100" dist="38100" dir="2700000" algn="tl">
                    <a:srgbClr val="000000">
                      <a:alpha val="43137"/>
                    </a:srgbClr>
                  </a:outerShdw>
                </a:effectLst>
                <a:cs typeface="+mn-cs"/>
              </a:rPr>
              <a:t>Simple words</a:t>
            </a:r>
          </a:p>
          <a:p>
            <a:pPr eaLnBrk="1" hangingPunct="1">
              <a:spcBef>
                <a:spcPct val="50000"/>
              </a:spcBef>
              <a:buFontTx/>
              <a:buChar char="•"/>
              <a:defRPr/>
            </a:pPr>
            <a:r>
              <a:rPr lang="en-US" altLang="en-US" sz="2800" b="1" dirty="0">
                <a:solidFill>
                  <a:schemeClr val="bg1"/>
                </a:solidFill>
                <a:effectLst>
                  <a:outerShdw blurRad="38100" dist="38100" dir="2700000" algn="tl">
                    <a:srgbClr val="000000">
                      <a:alpha val="43137"/>
                    </a:srgbClr>
                  </a:outerShdw>
                </a:effectLst>
                <a:cs typeface="+mn-cs"/>
              </a:rPr>
              <a:t>Obvious warnings</a:t>
            </a:r>
          </a:p>
          <a:p>
            <a:pPr eaLnBrk="1" hangingPunct="1">
              <a:spcBef>
                <a:spcPct val="50000"/>
              </a:spcBef>
              <a:buFontTx/>
              <a:buChar char="•"/>
              <a:defRPr/>
            </a:pPr>
            <a:r>
              <a:rPr lang="en-US" altLang="en-US" sz="2800" b="1" dirty="0">
                <a:solidFill>
                  <a:schemeClr val="bg1"/>
                </a:solidFill>
                <a:effectLst>
                  <a:outerShdw blurRad="38100" dist="38100" dir="2700000" algn="tl">
                    <a:srgbClr val="000000">
                      <a:alpha val="43137"/>
                    </a:srgbClr>
                  </a:outerShdw>
                </a:effectLst>
                <a:cs typeface="+mn-cs"/>
              </a:rPr>
              <a:t>Table of contents</a:t>
            </a:r>
          </a:p>
          <a:p>
            <a:pPr eaLnBrk="1" hangingPunct="1">
              <a:spcBef>
                <a:spcPct val="50000"/>
              </a:spcBef>
              <a:buFontTx/>
              <a:buChar char="•"/>
              <a:defRPr/>
            </a:pPr>
            <a:r>
              <a:rPr lang="en-US" altLang="en-US" sz="2800" b="1" dirty="0">
                <a:solidFill>
                  <a:schemeClr val="bg1"/>
                </a:solidFill>
                <a:effectLst>
                  <a:outerShdw blurRad="38100" dist="38100" dir="2700000" algn="tl">
                    <a:srgbClr val="000000">
                      <a:alpha val="43137"/>
                    </a:srgbClr>
                  </a:outerShdw>
                </a:effectLst>
                <a:cs typeface="+mn-cs"/>
              </a:rPr>
              <a:t>Cultural competency/sensitivity</a:t>
            </a:r>
          </a:p>
        </p:txBody>
      </p:sp>
    </p:spTree>
  </p:cSld>
  <p:clrMapOvr>
    <a:masterClrMapping/>
  </p:clrMapOvr>
  <p:transition spd="slow" advClick="0" advTm="3400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Text Box 5">
            <a:extLst>
              <a:ext uri="{FF2B5EF4-FFF2-40B4-BE49-F238E27FC236}">
                <a16:creationId xmlns:a16="http://schemas.microsoft.com/office/drawing/2014/main" id="{F335E483-D2EE-654B-AA78-30F0151BB5C2}"/>
              </a:ext>
            </a:extLst>
          </p:cNvPr>
          <p:cNvSpPr txBox="1">
            <a:spLocks noChangeArrowheads="1"/>
          </p:cNvSpPr>
          <p:nvPr/>
        </p:nvSpPr>
        <p:spPr bwMode="auto">
          <a:xfrm>
            <a:off x="1066800" y="304800"/>
            <a:ext cx="66294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altLang="en-US" sz="3600" b="1" i="1" dirty="0">
                <a:solidFill>
                  <a:srgbClr val="FFFF00"/>
                </a:solidFill>
                <a:effectLst>
                  <a:outerShdw blurRad="38100" dist="38100" dir="2700000" algn="tl">
                    <a:srgbClr val="000000">
                      <a:alpha val="43137"/>
                    </a:srgbClr>
                  </a:outerShdw>
                </a:effectLst>
                <a:cs typeface="+mn-cs"/>
              </a:rPr>
              <a:t>Strategies for Buckling Up</a:t>
            </a:r>
          </a:p>
        </p:txBody>
      </p:sp>
      <p:pic>
        <p:nvPicPr>
          <p:cNvPr id="2" name="Track46.mp3">
            <a:hlinkClick r:id="" action="ppaction://media"/>
            <a:extLst>
              <a:ext uri="{FF2B5EF4-FFF2-40B4-BE49-F238E27FC236}">
                <a16:creationId xmlns:a16="http://schemas.microsoft.com/office/drawing/2014/main" id="{DCBC36E2-43DE-714D-BFD7-DA3070807B02}"/>
              </a:ext>
            </a:extLst>
          </p:cNvPr>
          <p:cNvPicPr>
            <a:picLocks noRot="1" noChangeAspect="1"/>
          </p:cNvPicPr>
          <p:nvPr>
            <a:audi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8534400" y="62452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7" name="Picture 10" descr="I:\Educational Support\CPS Teleconference 6-15-12\slide 47.jpg">
            <a:extLst>
              <a:ext uri="{FF2B5EF4-FFF2-40B4-BE49-F238E27FC236}">
                <a16:creationId xmlns:a16="http://schemas.microsoft.com/office/drawing/2014/main" id="{93FA8408-58EF-5E4E-8A5D-B25FD7B54AE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511300" y="1936750"/>
            <a:ext cx="5740400" cy="409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0" name="Rectangle 2">
            <a:extLst>
              <a:ext uri="{FF2B5EF4-FFF2-40B4-BE49-F238E27FC236}">
                <a16:creationId xmlns:a16="http://schemas.microsoft.com/office/drawing/2014/main" id="{B9B9BFBA-D3A4-C840-AAE0-AEC248949500}"/>
              </a:ext>
            </a:extLst>
          </p:cNvPr>
          <p:cNvSpPr>
            <a:spLocks noGrp="1" noChangeArrowheads="1"/>
          </p:cNvSpPr>
          <p:nvPr>
            <p:ph type="title"/>
          </p:nvPr>
        </p:nvSpPr>
        <p:spPr>
          <a:xfrm>
            <a:off x="495300" y="1066800"/>
            <a:ext cx="7772400" cy="762000"/>
          </a:xfrm>
        </p:spPr>
        <p:txBody>
          <a:bodyPr/>
          <a:lstStyle/>
          <a:p>
            <a:pPr eaLnBrk="1" hangingPunct="1">
              <a:defRPr/>
            </a:pPr>
            <a:r>
              <a:rPr lang="en-US" altLang="en-US" sz="2800" dirty="0">
                <a:solidFill>
                  <a:schemeClr val="bg2">
                    <a:lumMod val="20000"/>
                    <a:lumOff val="80000"/>
                  </a:schemeClr>
                </a:solidFill>
                <a:effectLst>
                  <a:outerShdw blurRad="38100" dist="38100" dir="2700000" algn="tl">
                    <a:srgbClr val="000000">
                      <a:alpha val="43137"/>
                    </a:srgbClr>
                  </a:outerShdw>
                </a:effectLst>
              </a:rPr>
              <a:t>NHTSA:</a:t>
            </a:r>
            <a:br>
              <a:rPr lang="en-US" altLang="en-US" sz="2800" dirty="0">
                <a:solidFill>
                  <a:schemeClr val="bg2">
                    <a:lumMod val="20000"/>
                    <a:lumOff val="80000"/>
                  </a:schemeClr>
                </a:solidFill>
                <a:effectLst>
                  <a:outerShdw blurRad="38100" dist="38100" dir="2700000" algn="tl">
                    <a:srgbClr val="000000">
                      <a:alpha val="43137"/>
                    </a:srgbClr>
                  </a:outerShdw>
                </a:effectLst>
              </a:rPr>
            </a:br>
            <a:r>
              <a:rPr lang="en-US" altLang="en-US" sz="2800" dirty="0">
                <a:solidFill>
                  <a:schemeClr val="bg2">
                    <a:lumMod val="20000"/>
                    <a:lumOff val="80000"/>
                  </a:schemeClr>
                </a:solidFill>
                <a:effectLst>
                  <a:outerShdw blurRad="38100" dist="38100" dir="2700000" algn="tl">
                    <a:srgbClr val="000000">
                      <a:alpha val="43137"/>
                    </a:srgbClr>
                  </a:outerShdw>
                </a:effectLst>
              </a:rPr>
              <a:t>www.safercar.gov/protegidos</a:t>
            </a:r>
          </a:p>
        </p:txBody>
      </p:sp>
    </p:spTree>
  </p:cSld>
  <p:clrMapOvr>
    <a:masterClrMapping/>
  </p:clrMapOvr>
  <p:transition spd="slow" advClick="0" advTm="19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745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4">
            <a:extLst>
              <a:ext uri="{FF2B5EF4-FFF2-40B4-BE49-F238E27FC236}">
                <a16:creationId xmlns:a16="http://schemas.microsoft.com/office/drawing/2014/main" id="{66F07AB7-34E5-C342-98D5-8FFAB55AEEF8}"/>
              </a:ext>
            </a:extLst>
          </p:cNvPr>
          <p:cNvSpPr>
            <a:spLocks noChangeArrowheads="1"/>
          </p:cNvSpPr>
          <p:nvPr/>
        </p:nvSpPr>
        <p:spPr bwMode="auto">
          <a:xfrm>
            <a:off x="990600" y="4800600"/>
            <a:ext cx="6705600" cy="16764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74755" name="Rectangle 2">
            <a:extLst>
              <a:ext uri="{FF2B5EF4-FFF2-40B4-BE49-F238E27FC236}">
                <a16:creationId xmlns:a16="http://schemas.microsoft.com/office/drawing/2014/main" id="{72D3D18C-AC9B-D54F-AE5B-7927551CB0C3}"/>
              </a:ext>
            </a:extLst>
          </p:cNvPr>
          <p:cNvSpPr>
            <a:spLocks noGrp="1" noChangeArrowheads="1"/>
          </p:cNvSpPr>
          <p:nvPr>
            <p:ph type="title"/>
          </p:nvPr>
        </p:nvSpPr>
        <p:spPr>
          <a:xfrm>
            <a:off x="685800" y="838200"/>
            <a:ext cx="7772400" cy="1143000"/>
          </a:xfrm>
        </p:spPr>
        <p:txBody>
          <a:bodyPr/>
          <a:lstStyle/>
          <a:p>
            <a:pPr eaLnBrk="1" hangingPunct="1">
              <a:defRPr/>
            </a:pPr>
            <a:r>
              <a:rPr lang="en-US" altLang="en-US" sz="3200" b="1" dirty="0">
                <a:solidFill>
                  <a:srgbClr val="FFFF00"/>
                </a:solidFill>
                <a:effectLst>
                  <a:outerShdw blurRad="38100" dist="38100" dir="2700000" algn="tl">
                    <a:srgbClr val="000000">
                      <a:alpha val="43137"/>
                    </a:srgbClr>
                  </a:outerShdw>
                </a:effectLst>
              </a:rPr>
              <a:t>Non-English Language Resources Available from </a:t>
            </a:r>
            <a:r>
              <a:rPr lang="en-US" altLang="en-US" sz="3200" b="1" dirty="0" err="1">
                <a:solidFill>
                  <a:srgbClr val="FFFF00"/>
                </a:solidFill>
                <a:effectLst>
                  <a:outerShdw blurRad="38100" dist="38100" dir="2700000" algn="tl">
                    <a:srgbClr val="000000">
                      <a:alpha val="43137"/>
                    </a:srgbClr>
                  </a:outerShdw>
                </a:effectLst>
              </a:rPr>
              <a:t>SafetyBeltSafe</a:t>
            </a:r>
            <a:r>
              <a:rPr lang="en-US" altLang="en-US" sz="3200" b="1" dirty="0">
                <a:solidFill>
                  <a:srgbClr val="FFFF00"/>
                </a:solidFill>
                <a:effectLst>
                  <a:outerShdw blurRad="38100" dist="38100" dir="2700000" algn="tl">
                    <a:srgbClr val="000000">
                      <a:alpha val="43137"/>
                    </a:srgbClr>
                  </a:outerShdw>
                </a:effectLst>
              </a:rPr>
              <a:t> U.S.A. </a:t>
            </a:r>
            <a:endParaRPr lang="en-US" altLang="en-US" sz="3200" dirty="0">
              <a:solidFill>
                <a:srgbClr val="FFFF00"/>
              </a:solidFill>
              <a:effectLst>
                <a:outerShdw blurRad="38100" dist="38100" dir="2700000" algn="tl">
                  <a:srgbClr val="000000">
                    <a:alpha val="43137"/>
                  </a:srgbClr>
                </a:outerShdw>
              </a:effectLst>
            </a:endParaRPr>
          </a:p>
        </p:txBody>
      </p:sp>
      <p:sp>
        <p:nvSpPr>
          <p:cNvPr id="74756" name="Rectangle 3">
            <a:extLst>
              <a:ext uri="{FF2B5EF4-FFF2-40B4-BE49-F238E27FC236}">
                <a16:creationId xmlns:a16="http://schemas.microsoft.com/office/drawing/2014/main" id="{44725D39-1FC7-AB47-94F3-A97966AF6015}"/>
              </a:ext>
            </a:extLst>
          </p:cNvPr>
          <p:cNvSpPr>
            <a:spLocks noGrp="1" noChangeArrowheads="1"/>
          </p:cNvSpPr>
          <p:nvPr>
            <p:ph type="body" idx="1"/>
          </p:nvPr>
        </p:nvSpPr>
        <p:spPr>
          <a:xfrm>
            <a:off x="685800" y="1981200"/>
            <a:ext cx="7848600" cy="4648200"/>
          </a:xfrm>
        </p:spPr>
        <p:txBody>
          <a:bodyPr/>
          <a:lstStyle/>
          <a:p>
            <a:pPr eaLnBrk="1" hangingPunct="1">
              <a:lnSpc>
                <a:spcPct val="80000"/>
              </a:lnSpc>
              <a:defRPr/>
            </a:pPr>
            <a:endParaRPr lang="en-US" altLang="en-US" sz="2400" dirty="0"/>
          </a:p>
          <a:p>
            <a:pPr eaLnBrk="1" hangingPunct="1">
              <a:lnSpc>
                <a:spcPct val="80000"/>
              </a:lnSpc>
              <a:defRPr/>
            </a:pPr>
            <a:r>
              <a:rPr lang="en-US" altLang="en-US" sz="2400" b="1" dirty="0">
                <a:solidFill>
                  <a:schemeClr val="bg1"/>
                </a:solidFill>
                <a:effectLst>
                  <a:outerShdw blurRad="38100" dist="38100" dir="2700000" algn="tl">
                    <a:srgbClr val="000000">
                      <a:alpha val="43137"/>
                    </a:srgbClr>
                  </a:outerShdw>
                </a:effectLst>
              </a:rPr>
              <a:t>Basic brochure (various languages) </a:t>
            </a:r>
            <a:r>
              <a:rPr lang="en-US" altLang="en-US" sz="2400" dirty="0">
                <a:solidFill>
                  <a:schemeClr val="bg1"/>
                </a:solidFill>
                <a:effectLst>
                  <a:outerShdw blurRad="38100" dist="38100" dir="2700000" algn="tl">
                    <a:srgbClr val="000000">
                      <a:alpha val="43137"/>
                    </a:srgbClr>
                  </a:outerShdw>
                </a:effectLst>
              </a:rPr>
              <a:t>“Keep Your Children Safe” </a:t>
            </a:r>
            <a:r>
              <a:rPr lang="en-US" altLang="en-US" sz="2400" b="1" dirty="0">
                <a:solidFill>
                  <a:schemeClr val="bg1"/>
                </a:solidFill>
                <a:effectLst>
                  <a:outerShdw blurRad="38100" dist="38100" dir="2700000" algn="tl">
                    <a:srgbClr val="000000">
                      <a:alpha val="43137"/>
                    </a:srgbClr>
                  </a:outerShdw>
                </a:effectLst>
              </a:rPr>
              <a:t>(</a:t>
            </a:r>
            <a:r>
              <a:rPr lang="en-US" altLang="en-US" sz="2400" dirty="0">
                <a:solidFill>
                  <a:schemeClr val="bg1"/>
                </a:solidFill>
                <a:effectLst>
                  <a:outerShdw blurRad="38100" dist="38100" dir="2700000" algn="tl">
                    <a:srgbClr val="000000">
                      <a:alpha val="43137"/>
                    </a:srgbClr>
                  </a:outerShdw>
                </a:effectLst>
              </a:rPr>
              <a:t>low reading level; California and national versions available) </a:t>
            </a:r>
          </a:p>
          <a:p>
            <a:pPr eaLnBrk="1" hangingPunct="1">
              <a:lnSpc>
                <a:spcPct val="80000"/>
              </a:lnSpc>
              <a:buFontTx/>
              <a:buNone/>
              <a:defRPr/>
            </a:pPr>
            <a:r>
              <a:rPr lang="en-US" altLang="en-US" sz="2400" dirty="0">
                <a:solidFill>
                  <a:schemeClr val="bg1"/>
                </a:solidFill>
                <a:effectLst>
                  <a:outerShdw blurRad="38100" dist="38100" dir="2700000" algn="tl">
                    <a:srgbClr val="000000">
                      <a:alpha val="43137"/>
                    </a:srgbClr>
                  </a:outerShdw>
                </a:effectLst>
              </a:rPr>
              <a:t>	Armenian (#119) Cambodian (#150) Chinese (#94) Farsi (#183) Korean (#96) Russian (#33) Spanish (#29) Tagalog (#97) Vietnamese (#121) </a:t>
            </a:r>
          </a:p>
          <a:p>
            <a:pPr eaLnBrk="1" hangingPunct="1">
              <a:lnSpc>
                <a:spcPct val="80000"/>
              </a:lnSpc>
              <a:defRPr/>
            </a:pPr>
            <a:r>
              <a:rPr lang="en-US" altLang="en-US" sz="2400" b="1" dirty="0">
                <a:solidFill>
                  <a:schemeClr val="bg1"/>
                </a:solidFill>
                <a:effectLst>
                  <a:outerShdw blurRad="38100" dist="38100" dir="2700000" algn="tl">
                    <a:srgbClr val="000000">
                      <a:alpha val="43137"/>
                    </a:srgbClr>
                  </a:outerShdw>
                </a:effectLst>
              </a:rPr>
              <a:t>Many educational pages available in Spanish</a:t>
            </a:r>
          </a:p>
          <a:p>
            <a:pPr eaLnBrk="1" hangingPunct="1">
              <a:lnSpc>
                <a:spcPct val="80000"/>
              </a:lnSpc>
              <a:buFontTx/>
              <a:buNone/>
              <a:defRPr/>
            </a:pPr>
            <a:endParaRPr lang="en-US" altLang="en-US" sz="2400" b="1" dirty="0"/>
          </a:p>
          <a:p>
            <a:pPr eaLnBrk="1" hangingPunct="1">
              <a:lnSpc>
                <a:spcPct val="80000"/>
              </a:lnSpc>
              <a:buFontTx/>
              <a:buNone/>
              <a:defRPr/>
            </a:pPr>
            <a:r>
              <a:rPr lang="en-US" altLang="en-US" sz="2400" dirty="0"/>
              <a:t>     </a:t>
            </a:r>
            <a:r>
              <a:rPr lang="en-US" altLang="en-US" sz="2400" b="1" i="1" dirty="0" err="1"/>
              <a:t>SafetyBeltSafe</a:t>
            </a:r>
            <a:r>
              <a:rPr lang="en-US" altLang="en-US" sz="2400" b="1" i="1" dirty="0"/>
              <a:t> </a:t>
            </a:r>
            <a:r>
              <a:rPr lang="en-US" altLang="en-US" sz="2400" b="1" dirty="0"/>
              <a:t>U.S.A. </a:t>
            </a:r>
            <a:br>
              <a:rPr lang="en-US" altLang="en-US" sz="2400" b="1" dirty="0"/>
            </a:br>
            <a:r>
              <a:rPr lang="en-US" altLang="en-US" sz="2400" dirty="0"/>
              <a:t>P.O. Box 553, Altadena, CA 91003 www.carseat.org  </a:t>
            </a:r>
            <a:br>
              <a:rPr lang="en-US" altLang="en-US" sz="2400" dirty="0"/>
            </a:br>
            <a:r>
              <a:rPr lang="en-US" altLang="en-US" sz="2400" dirty="0"/>
              <a:t>310/222-6860, 800/745-SAFE (English), </a:t>
            </a:r>
          </a:p>
          <a:p>
            <a:pPr eaLnBrk="1" hangingPunct="1">
              <a:lnSpc>
                <a:spcPct val="80000"/>
              </a:lnSpc>
              <a:buFontTx/>
              <a:buNone/>
              <a:defRPr/>
            </a:pPr>
            <a:r>
              <a:rPr lang="en-US" altLang="en-US" sz="2400" dirty="0"/>
              <a:t>	310/222-6862, 800/747-SANO (Spanish) </a:t>
            </a:r>
          </a:p>
        </p:txBody>
      </p:sp>
      <p:sp>
        <p:nvSpPr>
          <p:cNvPr id="74757" name="Rectangle 5">
            <a:extLst>
              <a:ext uri="{FF2B5EF4-FFF2-40B4-BE49-F238E27FC236}">
                <a16:creationId xmlns:a16="http://schemas.microsoft.com/office/drawing/2014/main" id="{8C0CA805-D67A-4D44-BA14-C6A03B401BA0}"/>
              </a:ext>
            </a:extLst>
          </p:cNvPr>
          <p:cNvSpPr>
            <a:spLocks noChangeArrowheads="1"/>
          </p:cNvSpPr>
          <p:nvPr/>
        </p:nvSpPr>
        <p:spPr bwMode="auto">
          <a:xfrm>
            <a:off x="457200" y="228600"/>
            <a:ext cx="81534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altLang="en-US" sz="3600" b="1" i="1" dirty="0">
                <a:solidFill>
                  <a:schemeClr val="bg1"/>
                </a:solidFill>
                <a:effectLst>
                  <a:outerShdw blurRad="38100" dist="38100" dir="2700000" algn="tl">
                    <a:srgbClr val="000000">
                      <a:alpha val="43137"/>
                    </a:srgbClr>
                  </a:outerShdw>
                </a:effectLst>
                <a:cs typeface="+mn-cs"/>
              </a:rPr>
              <a:t>Strategies for Buckling Up</a:t>
            </a:r>
          </a:p>
        </p:txBody>
      </p:sp>
    </p:spTree>
  </p:cSld>
  <p:clrMapOvr>
    <a:masterClrMapping/>
  </p:clrMapOvr>
  <p:transition spd="slow" advClick="0" advTm="1700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DE9E468E-5D54-A14C-B424-D45EE9CE92DF}"/>
              </a:ext>
            </a:extLst>
          </p:cNvPr>
          <p:cNvSpPr>
            <a:spLocks noGrp="1" noChangeArrowheads="1"/>
          </p:cNvSpPr>
          <p:nvPr>
            <p:ph type="title"/>
          </p:nvPr>
        </p:nvSpPr>
        <p:spPr>
          <a:xfrm>
            <a:off x="685800" y="798513"/>
            <a:ext cx="7772400" cy="1143000"/>
          </a:xfrm>
        </p:spPr>
        <p:txBody>
          <a:bodyPr/>
          <a:lstStyle/>
          <a:p>
            <a:pPr eaLnBrk="1" hangingPunct="1">
              <a:defRPr/>
            </a:pPr>
            <a:r>
              <a:rPr lang="en-US" altLang="en-US" sz="2800" b="1" dirty="0">
                <a:solidFill>
                  <a:srgbClr val="FFFF00"/>
                </a:solidFill>
                <a:effectLst>
                  <a:outerShdw blurRad="38100" dist="38100" dir="2700000" algn="tl">
                    <a:srgbClr val="000000">
                      <a:alpha val="43137"/>
                    </a:srgbClr>
                  </a:outerShdw>
                </a:effectLst>
              </a:rPr>
              <a:t>Materials Available in Spanish </a:t>
            </a:r>
            <a:br>
              <a:rPr lang="en-US" altLang="en-US" sz="2800" b="1" dirty="0">
                <a:solidFill>
                  <a:srgbClr val="FFFF00"/>
                </a:solidFill>
                <a:effectLst>
                  <a:outerShdw blurRad="38100" dist="38100" dir="2700000" algn="tl">
                    <a:srgbClr val="000000">
                      <a:alpha val="43137"/>
                    </a:srgbClr>
                  </a:outerShdw>
                </a:effectLst>
              </a:rPr>
            </a:br>
            <a:r>
              <a:rPr lang="en-US" altLang="en-US" sz="2800" b="1" dirty="0">
                <a:solidFill>
                  <a:srgbClr val="FFFF00"/>
                </a:solidFill>
                <a:effectLst>
                  <a:outerShdw blurRad="38100" dist="38100" dir="2700000" algn="tl">
                    <a:srgbClr val="000000">
                      <a:alpha val="43137"/>
                    </a:srgbClr>
                  </a:outerShdw>
                </a:effectLst>
              </a:rPr>
              <a:t>Through MIEMSS’ CPS Program:</a:t>
            </a:r>
          </a:p>
        </p:txBody>
      </p:sp>
      <p:sp>
        <p:nvSpPr>
          <p:cNvPr id="75779" name="Rectangle 3">
            <a:extLst>
              <a:ext uri="{FF2B5EF4-FFF2-40B4-BE49-F238E27FC236}">
                <a16:creationId xmlns:a16="http://schemas.microsoft.com/office/drawing/2014/main" id="{D8C38B35-7D27-EE40-B11D-D548AC6C5A5B}"/>
              </a:ext>
            </a:extLst>
          </p:cNvPr>
          <p:cNvSpPr>
            <a:spLocks noGrp="1" noChangeArrowheads="1"/>
          </p:cNvSpPr>
          <p:nvPr>
            <p:ph type="body" idx="1"/>
          </p:nvPr>
        </p:nvSpPr>
        <p:spPr>
          <a:xfrm>
            <a:off x="685800" y="2286000"/>
            <a:ext cx="7772400" cy="3962400"/>
          </a:xfrm>
        </p:spPr>
        <p:txBody>
          <a:bodyPr/>
          <a:lstStyle/>
          <a:p>
            <a:pPr marL="174625" indent="-174625" eaLnBrk="1" hangingPunct="1">
              <a:defRPr/>
            </a:pPr>
            <a:r>
              <a:rPr lang="en-US" altLang="en-US" sz="2400" dirty="0">
                <a:solidFill>
                  <a:schemeClr val="bg1"/>
                </a:solidFill>
                <a:effectLst>
                  <a:outerShdw blurRad="38100" dist="38100" dir="2700000" algn="tl">
                    <a:srgbClr val="000000">
                      <a:alpha val="43137"/>
                    </a:srgbClr>
                  </a:outerShdw>
                </a:effectLst>
              </a:rPr>
              <a:t>Did you Receive a Prescription for Your Child’s Safety? </a:t>
            </a:r>
          </a:p>
          <a:p>
            <a:pPr marL="174625" indent="-174625" eaLnBrk="1" hangingPunct="1">
              <a:defRPr/>
            </a:pPr>
            <a:r>
              <a:rPr lang="en-US" altLang="en-US" sz="2400" dirty="0">
                <a:solidFill>
                  <a:schemeClr val="bg1"/>
                </a:solidFill>
                <a:effectLst>
                  <a:outerShdw blurRad="38100" dist="38100" dir="2700000" algn="tl">
                    <a:srgbClr val="000000">
                      <a:alpha val="43137"/>
                    </a:srgbClr>
                  </a:outerShdw>
                </a:effectLst>
              </a:rPr>
              <a:t>You Score When you Buckle Everyone Every Day!</a:t>
            </a:r>
          </a:p>
          <a:p>
            <a:pPr marL="174625" indent="-174625" eaLnBrk="1" hangingPunct="1">
              <a:defRPr/>
            </a:pPr>
            <a:r>
              <a:rPr lang="en-US" altLang="en-US" sz="2400" dirty="0">
                <a:solidFill>
                  <a:schemeClr val="bg1"/>
                </a:solidFill>
                <a:effectLst>
                  <a:outerShdw blurRad="38100" dist="38100" dir="2700000" algn="tl">
                    <a:srgbClr val="000000">
                      <a:alpha val="43137"/>
                    </a:srgbClr>
                  </a:outerShdw>
                </a:effectLst>
              </a:rPr>
              <a:t>Don’t Let It Slide…Always Buckle Right!</a:t>
            </a:r>
          </a:p>
        </p:txBody>
      </p:sp>
      <p:sp>
        <p:nvSpPr>
          <p:cNvPr id="75780" name="Text Box 4">
            <a:extLst>
              <a:ext uri="{FF2B5EF4-FFF2-40B4-BE49-F238E27FC236}">
                <a16:creationId xmlns:a16="http://schemas.microsoft.com/office/drawing/2014/main" id="{63A8D114-2FE3-5A45-A025-76FDFD0D358C}"/>
              </a:ext>
            </a:extLst>
          </p:cNvPr>
          <p:cNvSpPr txBox="1">
            <a:spLocks noChangeArrowheads="1"/>
          </p:cNvSpPr>
          <p:nvPr/>
        </p:nvSpPr>
        <p:spPr bwMode="auto">
          <a:xfrm>
            <a:off x="609600" y="19050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r>
              <a:rPr lang="en-US" altLang="en-US" b="1" dirty="0">
                <a:solidFill>
                  <a:schemeClr val="bg1"/>
                </a:solidFill>
                <a:effectLst>
                  <a:outerShdw blurRad="38100" dist="38100" dir="2700000" algn="tl">
                    <a:srgbClr val="000000">
                      <a:alpha val="43137"/>
                    </a:srgbClr>
                  </a:outerShdw>
                </a:effectLst>
                <a:cs typeface="+mn-cs"/>
              </a:rPr>
              <a:t>Posters</a:t>
            </a:r>
          </a:p>
        </p:txBody>
      </p:sp>
      <p:sp>
        <p:nvSpPr>
          <p:cNvPr id="75781" name="Text Box 5">
            <a:extLst>
              <a:ext uri="{FF2B5EF4-FFF2-40B4-BE49-F238E27FC236}">
                <a16:creationId xmlns:a16="http://schemas.microsoft.com/office/drawing/2014/main" id="{6E943726-12A6-1042-8E34-9E82ACA8D977}"/>
              </a:ext>
            </a:extLst>
          </p:cNvPr>
          <p:cNvSpPr txBox="1">
            <a:spLocks noChangeArrowheads="1"/>
          </p:cNvSpPr>
          <p:nvPr/>
        </p:nvSpPr>
        <p:spPr bwMode="auto">
          <a:xfrm>
            <a:off x="609600" y="3810000"/>
            <a:ext cx="8001000"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r>
              <a:rPr lang="en-US" altLang="en-US" b="1" dirty="0">
                <a:solidFill>
                  <a:schemeClr val="bg1"/>
                </a:solidFill>
                <a:effectLst>
                  <a:outerShdw blurRad="38100" dist="38100" dir="2700000" algn="tl">
                    <a:srgbClr val="000000">
                      <a:alpha val="43137"/>
                    </a:srgbClr>
                  </a:outerShdw>
                </a:effectLst>
                <a:cs typeface="+mn-cs"/>
              </a:rPr>
              <a:t>Handouts</a:t>
            </a:r>
          </a:p>
          <a:p>
            <a:pPr marL="174625" indent="-174625" eaLnBrk="1" hangingPunct="1">
              <a:spcBef>
                <a:spcPct val="50000"/>
              </a:spcBef>
              <a:buFontTx/>
              <a:buChar char="•"/>
              <a:defRPr/>
            </a:pPr>
            <a:r>
              <a:rPr lang="en-US" altLang="en-US" dirty="0">
                <a:solidFill>
                  <a:schemeClr val="bg1"/>
                </a:solidFill>
                <a:effectLst>
                  <a:outerShdw blurRad="38100" dist="38100" dir="2700000" algn="tl">
                    <a:srgbClr val="000000">
                      <a:alpha val="43137"/>
                    </a:srgbClr>
                  </a:outerShdw>
                </a:effectLst>
                <a:cs typeface="+mn-cs"/>
              </a:rPr>
              <a:t>Child Passenger Safety:  Kids Can Live With It!  (Safe Kids)</a:t>
            </a:r>
          </a:p>
          <a:p>
            <a:pPr marL="174625" indent="-174625" eaLnBrk="1" hangingPunct="1">
              <a:spcBef>
                <a:spcPct val="50000"/>
              </a:spcBef>
              <a:buFontTx/>
              <a:buChar char="•"/>
              <a:defRPr/>
            </a:pPr>
            <a:r>
              <a:rPr lang="en-US" altLang="en-US" dirty="0">
                <a:solidFill>
                  <a:schemeClr val="bg1"/>
                </a:solidFill>
                <a:effectLst>
                  <a:outerShdw blurRad="38100" dist="38100" dir="2700000" algn="tl">
                    <a:srgbClr val="000000">
                      <a:alpha val="43137"/>
                    </a:srgbClr>
                  </a:outerShdw>
                </a:effectLst>
                <a:cs typeface="+mn-cs"/>
              </a:rPr>
              <a:t>Maryland Child Passenger Safety Laws</a:t>
            </a:r>
          </a:p>
          <a:p>
            <a:pPr marL="174625" indent="-174625" eaLnBrk="1" hangingPunct="1">
              <a:spcBef>
                <a:spcPct val="50000"/>
              </a:spcBef>
              <a:buFontTx/>
              <a:buChar char="•"/>
              <a:defRPr/>
            </a:pPr>
            <a:r>
              <a:rPr lang="en-US" altLang="en-US" dirty="0">
                <a:solidFill>
                  <a:schemeClr val="bg1"/>
                </a:solidFill>
                <a:effectLst>
                  <a:outerShdw blurRad="38100" dist="38100" dir="2700000" algn="tl">
                    <a:srgbClr val="000000">
                      <a:alpha val="43137"/>
                    </a:srgbClr>
                  </a:outerShdw>
                </a:effectLst>
                <a:cs typeface="+mn-cs"/>
              </a:rPr>
              <a:t>Rx for your child’s safety/Boosters are for big kids</a:t>
            </a:r>
          </a:p>
          <a:p>
            <a:pPr eaLnBrk="1" hangingPunct="1">
              <a:spcBef>
                <a:spcPct val="50000"/>
              </a:spcBef>
              <a:buFontTx/>
              <a:buChar char="•"/>
              <a:defRPr/>
            </a:pPr>
            <a:endParaRPr lang="en-US" altLang="en-US" dirty="0">
              <a:solidFill>
                <a:schemeClr val="bg1"/>
              </a:solidFill>
              <a:effectLst>
                <a:outerShdw blurRad="38100" dist="38100" dir="2700000" algn="tl">
                  <a:srgbClr val="000000">
                    <a:alpha val="43137"/>
                  </a:srgbClr>
                </a:outerShdw>
              </a:effectLst>
              <a:cs typeface="+mn-cs"/>
            </a:endParaRPr>
          </a:p>
        </p:txBody>
      </p:sp>
      <p:sp>
        <p:nvSpPr>
          <p:cNvPr id="90117" name="Text Box 6">
            <a:extLst>
              <a:ext uri="{FF2B5EF4-FFF2-40B4-BE49-F238E27FC236}">
                <a16:creationId xmlns:a16="http://schemas.microsoft.com/office/drawing/2014/main" id="{D643E049-19BB-7142-AC67-C33FA94141AF}"/>
              </a:ext>
            </a:extLst>
          </p:cNvPr>
          <p:cNvSpPr txBox="1">
            <a:spLocks noChangeArrowheads="1"/>
          </p:cNvSpPr>
          <p:nvPr/>
        </p:nvSpPr>
        <p:spPr bwMode="auto">
          <a:xfrm>
            <a:off x="1752600" y="6019800"/>
            <a:ext cx="6019800" cy="4572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1"/>
              <a:t>Contact:  </a:t>
            </a:r>
            <a:r>
              <a:rPr lang="en-US" altLang="en-US" sz="2400" b="1">
                <a:hlinkClick r:id="rId2"/>
              </a:rPr>
              <a:t>cps@miemss.org</a:t>
            </a:r>
            <a:r>
              <a:rPr lang="en-US" altLang="en-US" sz="2400" b="1"/>
              <a:t> or 410-706-8647</a:t>
            </a:r>
          </a:p>
        </p:txBody>
      </p:sp>
      <p:sp>
        <p:nvSpPr>
          <p:cNvPr id="75783" name="Rectangle 7">
            <a:extLst>
              <a:ext uri="{FF2B5EF4-FFF2-40B4-BE49-F238E27FC236}">
                <a16:creationId xmlns:a16="http://schemas.microsoft.com/office/drawing/2014/main" id="{6F450689-2F65-1A43-B062-9B2690DAD2A4}"/>
              </a:ext>
            </a:extLst>
          </p:cNvPr>
          <p:cNvSpPr>
            <a:spLocks noChangeArrowheads="1"/>
          </p:cNvSpPr>
          <p:nvPr/>
        </p:nvSpPr>
        <p:spPr bwMode="auto">
          <a:xfrm>
            <a:off x="304800" y="152400"/>
            <a:ext cx="84582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altLang="en-US" sz="3600" b="1" i="1" dirty="0">
                <a:solidFill>
                  <a:schemeClr val="bg1"/>
                </a:solidFill>
                <a:effectLst>
                  <a:outerShdw blurRad="38100" dist="38100" dir="2700000" algn="tl">
                    <a:srgbClr val="000000">
                      <a:alpha val="43137"/>
                    </a:srgbClr>
                  </a:outerShdw>
                </a:effectLst>
                <a:cs typeface="+mn-cs"/>
              </a:rPr>
              <a:t>Strategies for Buckling Up</a:t>
            </a:r>
          </a:p>
        </p:txBody>
      </p:sp>
    </p:spTree>
  </p:cSld>
  <p:clrMapOvr>
    <a:masterClrMapping/>
  </p:clrMapOvr>
  <p:transition spd="slow" advClick="0" advTm="14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F512EB66-C000-0A40-BD93-FC80ADC9AC0B}"/>
              </a:ext>
            </a:extLst>
          </p:cNvPr>
          <p:cNvSpPr txBox="1">
            <a:spLocks noChangeArrowheads="1"/>
          </p:cNvSpPr>
          <p:nvPr/>
        </p:nvSpPr>
        <p:spPr bwMode="auto">
          <a:xfrm>
            <a:off x="533400" y="1252538"/>
            <a:ext cx="5867400"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r>
              <a:rPr lang="en-US" altLang="en-US" sz="3200" u="sng" dirty="0">
                <a:solidFill>
                  <a:schemeClr val="bg1"/>
                </a:solidFill>
                <a:effectLst>
                  <a:outerShdw blurRad="38100" dist="38100" dir="2700000" algn="tl">
                    <a:srgbClr val="000000">
                      <a:alpha val="43137"/>
                    </a:srgbClr>
                  </a:outerShdw>
                </a:effectLst>
                <a:cs typeface="+mn-cs"/>
              </a:rPr>
              <a:t>National Restraint Use Rates </a:t>
            </a:r>
          </a:p>
          <a:p>
            <a:pPr eaLnBrk="1" hangingPunct="1">
              <a:spcBef>
                <a:spcPct val="50000"/>
              </a:spcBef>
              <a:defRPr/>
            </a:pPr>
            <a:r>
              <a:rPr lang="en-US" altLang="en-US" i="1" dirty="0">
                <a:solidFill>
                  <a:schemeClr val="bg1"/>
                </a:solidFill>
                <a:effectLst>
                  <a:outerShdw blurRad="38100" dist="38100" dir="2700000" algn="tl">
                    <a:srgbClr val="000000">
                      <a:alpha val="43137"/>
                    </a:srgbClr>
                  </a:outerShdw>
                </a:effectLst>
                <a:cs typeface="+mn-cs"/>
              </a:rPr>
              <a:t>National Survey of Use of Booster Seats, National Center for Statistics, NHTSA, 2008</a:t>
            </a:r>
          </a:p>
        </p:txBody>
      </p:sp>
      <p:pic>
        <p:nvPicPr>
          <p:cNvPr id="45058" name="Picture 3" descr="Bethany in boosterseat">
            <a:extLst>
              <a:ext uri="{FF2B5EF4-FFF2-40B4-BE49-F238E27FC236}">
                <a16:creationId xmlns:a16="http://schemas.microsoft.com/office/drawing/2014/main" id="{B3D21BF5-9B23-8D49-A9A2-C4B553CAC89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62700" y="762000"/>
            <a:ext cx="249078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6E0C5452-3EDD-C642-9665-B24DEF7E0BAE}"/>
              </a:ext>
            </a:extLst>
          </p:cNvPr>
          <p:cNvGraphicFramePr>
            <a:graphicFrameLocks noGrp="1"/>
          </p:cNvGraphicFramePr>
          <p:nvPr/>
        </p:nvGraphicFramePr>
        <p:xfrm>
          <a:off x="1333500" y="3941763"/>
          <a:ext cx="6477000" cy="1981200"/>
        </p:xfrm>
        <a:graphic>
          <a:graphicData uri="http://schemas.openxmlformats.org/drawingml/2006/table">
            <a:tbl>
              <a:tblPr firstRow="1" bandRow="1">
                <a:tableStyleId>{5C22544A-7EE6-4342-B048-85BDC9FD1C3A}</a:tableStyleId>
              </a:tblPr>
              <a:tblGrid>
                <a:gridCol w="1214099">
                  <a:extLst>
                    <a:ext uri="{9D8B030D-6E8A-4147-A177-3AD203B41FA5}">
                      <a16:colId xmlns:a16="http://schemas.microsoft.com/office/drawing/2014/main" val="20000"/>
                    </a:ext>
                  </a:extLst>
                </a:gridCol>
                <a:gridCol w="1214099">
                  <a:extLst>
                    <a:ext uri="{9D8B030D-6E8A-4147-A177-3AD203B41FA5}">
                      <a16:colId xmlns:a16="http://schemas.microsoft.com/office/drawing/2014/main" val="20001"/>
                    </a:ext>
                  </a:extLst>
                </a:gridCol>
                <a:gridCol w="1210649">
                  <a:extLst>
                    <a:ext uri="{9D8B030D-6E8A-4147-A177-3AD203B41FA5}">
                      <a16:colId xmlns:a16="http://schemas.microsoft.com/office/drawing/2014/main" val="20002"/>
                    </a:ext>
                  </a:extLst>
                </a:gridCol>
                <a:gridCol w="1217548">
                  <a:extLst>
                    <a:ext uri="{9D8B030D-6E8A-4147-A177-3AD203B41FA5}">
                      <a16:colId xmlns:a16="http://schemas.microsoft.com/office/drawing/2014/main" val="20003"/>
                    </a:ext>
                  </a:extLst>
                </a:gridCol>
                <a:gridCol w="1620604">
                  <a:extLst>
                    <a:ext uri="{9D8B030D-6E8A-4147-A177-3AD203B41FA5}">
                      <a16:colId xmlns:a16="http://schemas.microsoft.com/office/drawing/2014/main" val="20004"/>
                    </a:ext>
                  </a:extLst>
                </a:gridCol>
              </a:tblGrid>
              <a:tr h="460825">
                <a:tc>
                  <a:txBody>
                    <a:bodyPr/>
                    <a:lstStyle/>
                    <a:p>
                      <a:r>
                        <a:rPr lang="en-US" sz="1800" dirty="0"/>
                        <a:t>Ages</a:t>
                      </a:r>
                    </a:p>
                  </a:txBody>
                  <a:tcPr marL="91451" marR="91451"/>
                </a:tc>
                <a:tc>
                  <a:txBody>
                    <a:bodyPr/>
                    <a:lstStyle/>
                    <a:p>
                      <a:r>
                        <a:rPr lang="en-US" sz="1800" dirty="0"/>
                        <a:t>All</a:t>
                      </a:r>
                    </a:p>
                  </a:txBody>
                  <a:tcPr marL="91451" marR="91451"/>
                </a:tc>
                <a:tc>
                  <a:txBody>
                    <a:bodyPr/>
                    <a:lstStyle/>
                    <a:p>
                      <a:r>
                        <a:rPr lang="en-US" sz="1800" dirty="0" err="1"/>
                        <a:t>Afr-Amer</a:t>
                      </a:r>
                      <a:endParaRPr lang="en-US" sz="1800" dirty="0"/>
                    </a:p>
                  </a:txBody>
                  <a:tcPr marL="91451" marR="91451"/>
                </a:tc>
                <a:tc>
                  <a:txBody>
                    <a:bodyPr/>
                    <a:lstStyle/>
                    <a:p>
                      <a:r>
                        <a:rPr lang="en-US" sz="1800" dirty="0"/>
                        <a:t>Hispanic</a:t>
                      </a:r>
                    </a:p>
                  </a:txBody>
                  <a:tcPr marL="91451" marR="91451"/>
                </a:tc>
                <a:tc>
                  <a:txBody>
                    <a:bodyPr/>
                    <a:lstStyle/>
                    <a:p>
                      <a:r>
                        <a:rPr lang="en-US" sz="1800" dirty="0"/>
                        <a:t>Asian/n-H</a:t>
                      </a:r>
                    </a:p>
                  </a:txBody>
                  <a:tcPr marL="91451" marR="91451"/>
                </a:tc>
                <a:extLst>
                  <a:ext uri="{0D108BD9-81ED-4DB2-BD59-A6C34878D82A}">
                    <a16:rowId xmlns:a16="http://schemas.microsoft.com/office/drawing/2014/main" val="10000"/>
                  </a:ext>
                </a:extLst>
              </a:tr>
              <a:tr h="460825">
                <a:tc>
                  <a:txBody>
                    <a:bodyPr/>
                    <a:lstStyle/>
                    <a:p>
                      <a:r>
                        <a:rPr lang="en-US" sz="1800" dirty="0"/>
                        <a:t>1 – 3 </a:t>
                      </a:r>
                      <a:r>
                        <a:rPr lang="en-US" sz="1800" dirty="0" err="1"/>
                        <a:t>yrs</a:t>
                      </a:r>
                      <a:endParaRPr lang="en-US" sz="1800" dirty="0"/>
                    </a:p>
                  </a:txBody>
                  <a:tcPr marL="91451" marR="91451"/>
                </a:tc>
                <a:tc>
                  <a:txBody>
                    <a:bodyPr/>
                    <a:lstStyle/>
                    <a:p>
                      <a:r>
                        <a:rPr lang="en-US" sz="1800" dirty="0"/>
                        <a:t>92 %</a:t>
                      </a:r>
                    </a:p>
                  </a:txBody>
                  <a:tcPr marL="91451" marR="91451"/>
                </a:tc>
                <a:tc>
                  <a:txBody>
                    <a:bodyPr/>
                    <a:lstStyle/>
                    <a:p>
                      <a:r>
                        <a:rPr lang="en-US" sz="1800" dirty="0"/>
                        <a:t>74 %</a:t>
                      </a:r>
                    </a:p>
                  </a:txBody>
                  <a:tcPr marL="91451" marR="91451"/>
                </a:tc>
                <a:tc>
                  <a:txBody>
                    <a:bodyPr/>
                    <a:lstStyle/>
                    <a:p>
                      <a:r>
                        <a:rPr lang="en-US" sz="1800" dirty="0"/>
                        <a:t>84 %</a:t>
                      </a:r>
                    </a:p>
                  </a:txBody>
                  <a:tcPr marL="91451" marR="91451"/>
                </a:tc>
                <a:tc>
                  <a:txBody>
                    <a:bodyPr/>
                    <a:lstStyle/>
                    <a:p>
                      <a:r>
                        <a:rPr lang="en-US" sz="1800" dirty="0"/>
                        <a:t>99 %</a:t>
                      </a:r>
                    </a:p>
                  </a:txBody>
                  <a:tcPr marL="91451" marR="91451"/>
                </a:tc>
                <a:extLst>
                  <a:ext uri="{0D108BD9-81ED-4DB2-BD59-A6C34878D82A}">
                    <a16:rowId xmlns:a16="http://schemas.microsoft.com/office/drawing/2014/main" val="10001"/>
                  </a:ext>
                </a:extLst>
              </a:tr>
              <a:tr h="460825">
                <a:tc>
                  <a:txBody>
                    <a:bodyPr/>
                    <a:lstStyle/>
                    <a:p>
                      <a:r>
                        <a:rPr lang="en-US" sz="1800" dirty="0"/>
                        <a:t>4</a:t>
                      </a:r>
                      <a:r>
                        <a:rPr lang="en-US" sz="1800" baseline="0" dirty="0"/>
                        <a:t> – 7 </a:t>
                      </a:r>
                      <a:r>
                        <a:rPr lang="en-US" sz="1800" baseline="0" dirty="0" err="1"/>
                        <a:t>yrs</a:t>
                      </a:r>
                      <a:endParaRPr lang="en-US" sz="1800" dirty="0"/>
                    </a:p>
                  </a:txBody>
                  <a:tcPr marL="91451" marR="91451"/>
                </a:tc>
                <a:tc>
                  <a:txBody>
                    <a:bodyPr/>
                    <a:lstStyle/>
                    <a:p>
                      <a:r>
                        <a:rPr lang="en-US" sz="1800" dirty="0"/>
                        <a:t>89 %</a:t>
                      </a:r>
                    </a:p>
                  </a:txBody>
                  <a:tcPr marL="91451" marR="91451"/>
                </a:tc>
                <a:tc>
                  <a:txBody>
                    <a:bodyPr/>
                    <a:lstStyle/>
                    <a:p>
                      <a:r>
                        <a:rPr lang="en-US" sz="1800" dirty="0"/>
                        <a:t>84 %</a:t>
                      </a:r>
                    </a:p>
                  </a:txBody>
                  <a:tcPr marL="91451" marR="91451"/>
                </a:tc>
                <a:tc>
                  <a:txBody>
                    <a:bodyPr/>
                    <a:lstStyle/>
                    <a:p>
                      <a:r>
                        <a:rPr lang="en-US" sz="1800" dirty="0"/>
                        <a:t>82</a:t>
                      </a:r>
                      <a:r>
                        <a:rPr lang="en-US" sz="1800" baseline="0" dirty="0"/>
                        <a:t> %</a:t>
                      </a:r>
                      <a:endParaRPr lang="en-US" sz="1800" dirty="0"/>
                    </a:p>
                  </a:txBody>
                  <a:tcPr marL="91451" marR="91451"/>
                </a:tc>
                <a:tc>
                  <a:txBody>
                    <a:bodyPr/>
                    <a:lstStyle/>
                    <a:p>
                      <a:r>
                        <a:rPr lang="en-US" sz="1800" dirty="0"/>
                        <a:t>95 %</a:t>
                      </a:r>
                    </a:p>
                  </a:txBody>
                  <a:tcPr marL="91451" marR="91451"/>
                </a:tc>
                <a:extLst>
                  <a:ext uri="{0D108BD9-81ED-4DB2-BD59-A6C34878D82A}">
                    <a16:rowId xmlns:a16="http://schemas.microsoft.com/office/drawing/2014/main" val="10002"/>
                  </a:ext>
                </a:extLst>
              </a:tr>
              <a:tr h="598725">
                <a:tc>
                  <a:txBody>
                    <a:bodyPr/>
                    <a:lstStyle/>
                    <a:p>
                      <a:r>
                        <a:rPr lang="en-US" sz="1800" dirty="0"/>
                        <a:t>8 – 12 </a:t>
                      </a:r>
                      <a:r>
                        <a:rPr lang="en-US" sz="1800" dirty="0" err="1"/>
                        <a:t>yrs</a:t>
                      </a:r>
                      <a:endParaRPr lang="en-US" sz="1800" dirty="0"/>
                    </a:p>
                  </a:txBody>
                  <a:tcPr marL="91451" marR="91451"/>
                </a:tc>
                <a:tc>
                  <a:txBody>
                    <a:bodyPr/>
                    <a:lstStyle/>
                    <a:p>
                      <a:r>
                        <a:rPr lang="en-US" sz="1800" dirty="0"/>
                        <a:t>85 %</a:t>
                      </a:r>
                    </a:p>
                  </a:txBody>
                  <a:tcPr marL="91451" marR="91451"/>
                </a:tc>
                <a:tc>
                  <a:txBody>
                    <a:bodyPr/>
                    <a:lstStyle/>
                    <a:p>
                      <a:r>
                        <a:rPr lang="en-US" sz="1800" dirty="0"/>
                        <a:t>72 %</a:t>
                      </a:r>
                    </a:p>
                  </a:txBody>
                  <a:tcPr marL="91451" marR="91451"/>
                </a:tc>
                <a:tc>
                  <a:txBody>
                    <a:bodyPr/>
                    <a:lstStyle/>
                    <a:p>
                      <a:r>
                        <a:rPr lang="en-US" sz="1800" dirty="0"/>
                        <a:t>79%</a:t>
                      </a:r>
                    </a:p>
                  </a:txBody>
                  <a:tcPr marL="91451" marR="91451"/>
                </a:tc>
                <a:tc>
                  <a:txBody>
                    <a:bodyPr/>
                    <a:lstStyle/>
                    <a:p>
                      <a:r>
                        <a:rPr lang="en-US" sz="1800" dirty="0"/>
                        <a:t>91 %</a:t>
                      </a:r>
                    </a:p>
                  </a:txBody>
                  <a:tcPr marL="91451" marR="91451"/>
                </a:tc>
                <a:extLst>
                  <a:ext uri="{0D108BD9-81ED-4DB2-BD59-A6C34878D82A}">
                    <a16:rowId xmlns:a16="http://schemas.microsoft.com/office/drawing/2014/main" val="10003"/>
                  </a:ext>
                </a:extLst>
              </a:tr>
            </a:tbl>
          </a:graphicData>
        </a:graphic>
      </p:graphicFrame>
      <p:sp>
        <p:nvSpPr>
          <p:cNvPr id="45091" name="TextBox 5">
            <a:extLst>
              <a:ext uri="{FF2B5EF4-FFF2-40B4-BE49-F238E27FC236}">
                <a16:creationId xmlns:a16="http://schemas.microsoft.com/office/drawing/2014/main" id="{A17F63F4-7536-9145-A485-F92005A248C3}"/>
              </a:ext>
            </a:extLst>
          </p:cNvPr>
          <p:cNvSpPr txBox="1">
            <a:spLocks noChangeArrowheads="1"/>
          </p:cNvSpPr>
          <p:nvPr/>
        </p:nvSpPr>
        <p:spPr bwMode="auto">
          <a:xfrm>
            <a:off x="1257300" y="5942013"/>
            <a:ext cx="6591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solidFill>
                  <a:schemeClr val="bg1"/>
                </a:solidFill>
              </a:rPr>
              <a:t>Observational survey of 14,000 occupants (7,500 children)</a:t>
            </a:r>
          </a:p>
        </p:txBody>
      </p:sp>
    </p:spTree>
  </p:cSld>
  <p:clrMapOvr>
    <a:masterClrMapping/>
  </p:clrMapOvr>
  <p:transition spd="slow" advClick="0" advTm="11300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2">
            <a:extLst>
              <a:ext uri="{FF2B5EF4-FFF2-40B4-BE49-F238E27FC236}">
                <a16:creationId xmlns:a16="http://schemas.microsoft.com/office/drawing/2014/main" id="{07C561B5-96B7-7842-BC90-1153331EF1A4}"/>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828800" y="444500"/>
            <a:ext cx="5486400"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500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7BD862E6-34DD-7340-84C3-993DCF159E9C}"/>
              </a:ext>
            </a:extLst>
          </p:cNvPr>
          <p:cNvSpPr>
            <a:spLocks noGrp="1" noChangeArrowheads="1"/>
          </p:cNvSpPr>
          <p:nvPr>
            <p:ph type="title"/>
          </p:nvPr>
        </p:nvSpPr>
        <p:spPr/>
        <p:txBody>
          <a:bodyPr/>
          <a:lstStyle/>
          <a:p>
            <a:pPr eaLnBrk="1" hangingPunct="1">
              <a:defRPr/>
            </a:pPr>
            <a:r>
              <a:rPr lang="en-US" altLang="en-US" b="1" dirty="0">
                <a:effectLst>
                  <a:outerShdw blurRad="38100" dist="38100" dir="2700000" algn="tl">
                    <a:srgbClr val="000000">
                      <a:alpha val="43137"/>
                    </a:srgbClr>
                  </a:outerShdw>
                </a:effectLst>
              </a:rPr>
              <a:t>Other challenges or strategies with hard-to-reach groups?</a:t>
            </a:r>
          </a:p>
        </p:txBody>
      </p:sp>
      <p:sp>
        <p:nvSpPr>
          <p:cNvPr id="77827" name="Text Box 3">
            <a:extLst>
              <a:ext uri="{FF2B5EF4-FFF2-40B4-BE49-F238E27FC236}">
                <a16:creationId xmlns:a16="http://schemas.microsoft.com/office/drawing/2014/main" id="{77B596C7-46D6-7E44-A6D8-9F7D544E4CD8}"/>
              </a:ext>
            </a:extLst>
          </p:cNvPr>
          <p:cNvSpPr txBox="1">
            <a:spLocks noChangeArrowheads="1"/>
          </p:cNvSpPr>
          <p:nvPr/>
        </p:nvSpPr>
        <p:spPr bwMode="auto">
          <a:xfrm>
            <a:off x="990600" y="2667000"/>
            <a:ext cx="7162800" cy="20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r>
              <a:rPr lang="en-US" altLang="en-US" sz="3200" i="1" dirty="0">
                <a:solidFill>
                  <a:srgbClr val="FFFF00"/>
                </a:solidFill>
                <a:effectLst>
                  <a:outerShdw blurRad="38100" dist="38100" dir="2700000" algn="tl">
                    <a:srgbClr val="000000">
                      <a:alpha val="43137"/>
                    </a:srgbClr>
                  </a:outerShdw>
                </a:effectLst>
                <a:cs typeface="+mn-cs"/>
              </a:rPr>
              <a:t>Participants, please use your phone at this time to offer comments or ask questions that might assist all of us. Be sure to </a:t>
            </a:r>
            <a:br>
              <a:rPr lang="en-US" altLang="en-US" sz="3200" i="1" dirty="0">
                <a:solidFill>
                  <a:srgbClr val="FFFF00"/>
                </a:solidFill>
                <a:effectLst>
                  <a:outerShdw blurRad="38100" dist="38100" dir="2700000" algn="tl">
                    <a:srgbClr val="000000">
                      <a:alpha val="43137"/>
                    </a:srgbClr>
                  </a:outerShdw>
                </a:effectLst>
                <a:cs typeface="+mn-cs"/>
              </a:rPr>
            </a:br>
            <a:r>
              <a:rPr lang="en-US" altLang="en-US" sz="3200" i="1" dirty="0">
                <a:solidFill>
                  <a:srgbClr val="FFFF00"/>
                </a:solidFill>
                <a:effectLst>
                  <a:outerShdw blurRad="38100" dist="38100" dir="2700000" algn="tl">
                    <a:srgbClr val="000000">
                      <a:alpha val="43137"/>
                    </a:srgbClr>
                  </a:outerShdw>
                </a:effectLst>
                <a:cs typeface="+mn-cs"/>
              </a:rPr>
              <a:t>un-mute your phone and speak up!</a:t>
            </a:r>
          </a:p>
        </p:txBody>
      </p:sp>
    </p:spTree>
  </p:cSld>
  <p:clrMapOvr>
    <a:masterClrMapping/>
  </p:clrMapOvr>
  <p:transition advClick="0" advTm="1700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3">
            <a:extLst>
              <a:ext uri="{FF2B5EF4-FFF2-40B4-BE49-F238E27FC236}">
                <a16:creationId xmlns:a16="http://schemas.microsoft.com/office/drawing/2014/main" id="{C97E60B5-725F-C34D-B1A0-CFA44F83D29D}"/>
              </a:ext>
            </a:extLst>
          </p:cNvPr>
          <p:cNvSpPr>
            <a:spLocks noGrp="1" noChangeArrowheads="1"/>
          </p:cNvSpPr>
          <p:nvPr>
            <p:ph type="body" idx="1"/>
          </p:nvPr>
        </p:nvSpPr>
        <p:spPr/>
        <p:txBody>
          <a:bodyPr/>
          <a:lstStyle/>
          <a:p>
            <a:pPr algn="ctr" eaLnBrk="1" hangingPunct="1">
              <a:lnSpc>
                <a:spcPct val="90000"/>
              </a:lnSpc>
              <a:buFontTx/>
              <a:buNone/>
            </a:pPr>
            <a:r>
              <a:rPr lang="en-US" altLang="en-US" sz="2400">
                <a:solidFill>
                  <a:schemeClr val="bg1"/>
                </a:solidFill>
              </a:rPr>
              <a:t>Thank you for participating today!</a:t>
            </a:r>
          </a:p>
          <a:p>
            <a:pPr algn="ctr" eaLnBrk="1" hangingPunct="1">
              <a:lnSpc>
                <a:spcPct val="90000"/>
              </a:lnSpc>
              <a:buFontTx/>
              <a:buNone/>
            </a:pPr>
            <a:r>
              <a:rPr lang="en-US" altLang="en-US">
                <a:solidFill>
                  <a:schemeClr val="bg1"/>
                </a:solidFill>
              </a:rPr>
              <a:t>Final Instructions:</a:t>
            </a:r>
          </a:p>
          <a:p>
            <a:pPr eaLnBrk="1" hangingPunct="1">
              <a:lnSpc>
                <a:spcPct val="90000"/>
              </a:lnSpc>
            </a:pPr>
            <a:r>
              <a:rPr lang="en-US" altLang="en-US" sz="2400">
                <a:solidFill>
                  <a:schemeClr val="bg1"/>
                </a:solidFill>
              </a:rPr>
              <a:t>An evaluation form is available on our website: http://www.miemss.org/EMSCwww/CPSHome.htm;  alternatively, we can email it to call participants. </a:t>
            </a:r>
          </a:p>
          <a:p>
            <a:pPr eaLnBrk="1" hangingPunct="1">
              <a:lnSpc>
                <a:spcPct val="90000"/>
              </a:lnSpc>
            </a:pPr>
            <a:r>
              <a:rPr lang="en-US" altLang="en-US" sz="2400">
                <a:solidFill>
                  <a:schemeClr val="bg1"/>
                </a:solidFill>
              </a:rPr>
              <a:t>Return your completed evaluation along with the contact info page.  </a:t>
            </a:r>
          </a:p>
          <a:p>
            <a:pPr eaLnBrk="1" hangingPunct="1">
              <a:lnSpc>
                <a:spcPct val="90000"/>
              </a:lnSpc>
            </a:pPr>
            <a:r>
              <a:rPr lang="en-US" altLang="en-US" sz="2400">
                <a:solidFill>
                  <a:schemeClr val="bg1"/>
                </a:solidFill>
              </a:rPr>
              <a:t>The full presentation with audio will be available on our website in a couple of weeks, in case you wish to re-visit it, or refer a colleague to it. </a:t>
            </a:r>
          </a:p>
          <a:p>
            <a:pPr eaLnBrk="1" hangingPunct="1">
              <a:lnSpc>
                <a:spcPct val="90000"/>
              </a:lnSpc>
            </a:pPr>
            <a:endParaRPr lang="en-US" altLang="en-US" sz="2400">
              <a:solidFill>
                <a:schemeClr val="bg1"/>
              </a:solidFill>
            </a:endParaRPr>
          </a:p>
        </p:txBody>
      </p:sp>
      <p:pic>
        <p:nvPicPr>
          <p:cNvPr id="93186" name="Picture 22" descr="CPSbanner">
            <a:extLst>
              <a:ext uri="{FF2B5EF4-FFF2-40B4-BE49-F238E27FC236}">
                <a16:creationId xmlns:a16="http://schemas.microsoft.com/office/drawing/2014/main" id="{47B30368-59D7-B247-A746-0D46A1D9BF29}"/>
              </a:ext>
            </a:extLst>
          </p:cNvPr>
          <p:cNvPicPr>
            <a:picLocks noGrp="1" noChangeAspect="1" noChangeArrowheads="1"/>
          </p:cNvPicPr>
          <p:nvPr>
            <p:ph type="title"/>
          </p:nvPr>
        </p:nvPicPr>
        <p:blipFill>
          <a:blip r:embed="rId2">
            <a:extLst>
              <a:ext uri="{28A0092B-C50C-407E-A947-70E740481C1C}">
                <a14:useLocalDpi xmlns:a14="http://schemas.microsoft.com/office/drawing/2010/main"/>
              </a:ext>
            </a:extLst>
          </a:blip>
          <a:srcRect/>
          <a:stretch>
            <a:fillRect/>
          </a:stretch>
        </p:blipFill>
        <p:spPr>
          <a:xfrm>
            <a:off x="1658938" y="609600"/>
            <a:ext cx="6342062"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Click="0" advTm="9000">
    <p:fade/>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a:extLst>
              <a:ext uri="{FF2B5EF4-FFF2-40B4-BE49-F238E27FC236}">
                <a16:creationId xmlns:a16="http://schemas.microsoft.com/office/drawing/2014/main" id="{7860DC4C-5CDA-8943-9037-E88CC0FA1539}"/>
              </a:ext>
            </a:extLst>
          </p:cNvPr>
          <p:cNvSpPr>
            <a:spLocks noChangeArrowheads="1"/>
          </p:cNvSpPr>
          <p:nvPr/>
        </p:nvSpPr>
        <p:spPr bwMode="auto">
          <a:xfrm>
            <a:off x="80963" y="381000"/>
            <a:ext cx="8839200" cy="554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altLang="en-US" sz="4000" b="1" i="1" dirty="0">
                <a:solidFill>
                  <a:srgbClr val="FFFF00"/>
                </a:solidFill>
                <a:effectLst>
                  <a:outerShdw blurRad="38100" dist="38100" dir="2700000" algn="tl">
                    <a:srgbClr val="000000">
                      <a:alpha val="43137"/>
                    </a:srgbClr>
                  </a:outerShdw>
                </a:effectLst>
                <a:cs typeface="+mn-cs"/>
              </a:rPr>
              <a:t>Maryland Restraint Use Rates</a:t>
            </a:r>
          </a:p>
          <a:p>
            <a:pPr algn="ctr" eaLnBrk="1" hangingPunct="1">
              <a:spcBef>
                <a:spcPct val="20000"/>
              </a:spcBef>
              <a:defRPr/>
            </a:pPr>
            <a:r>
              <a:rPr lang="en-US" altLang="en-US" sz="2800" dirty="0">
                <a:solidFill>
                  <a:schemeClr val="bg1"/>
                </a:solidFill>
                <a:effectLst>
                  <a:outerShdw blurRad="38100" dist="38100" dir="2700000" algn="tl">
                    <a:srgbClr val="000000">
                      <a:alpha val="43137"/>
                    </a:srgbClr>
                  </a:outerShdw>
                </a:effectLst>
                <a:cs typeface="+mn-cs"/>
              </a:rPr>
              <a:t>Seat Belt Use rate in 2010:  94.2 %</a:t>
            </a:r>
          </a:p>
          <a:p>
            <a:pPr algn="ctr" eaLnBrk="1" hangingPunct="1">
              <a:spcBef>
                <a:spcPct val="20000"/>
              </a:spcBef>
              <a:defRPr/>
            </a:pPr>
            <a:r>
              <a:rPr lang="en-US" altLang="en-US" sz="2800" dirty="0">
                <a:solidFill>
                  <a:schemeClr val="bg1"/>
                </a:solidFill>
                <a:effectLst>
                  <a:outerShdw blurRad="38100" dist="38100" dir="2700000" algn="tl">
                    <a:srgbClr val="000000">
                      <a:alpha val="43137"/>
                    </a:srgbClr>
                  </a:outerShdw>
                </a:effectLst>
                <a:cs typeface="+mn-cs"/>
              </a:rPr>
              <a:t>Child Safety Seat Use Rate:  approx. 88.3%**</a:t>
            </a:r>
            <a:br>
              <a:rPr lang="en-US" altLang="en-US" sz="2800" dirty="0">
                <a:solidFill>
                  <a:schemeClr val="bg1"/>
                </a:solidFill>
                <a:effectLst>
                  <a:outerShdw blurRad="38100" dist="38100" dir="2700000" algn="tl">
                    <a:srgbClr val="000000">
                      <a:alpha val="43137"/>
                    </a:srgbClr>
                  </a:outerShdw>
                </a:effectLst>
                <a:cs typeface="+mn-cs"/>
              </a:rPr>
            </a:br>
            <a:r>
              <a:rPr lang="en-US" altLang="en-US" sz="2800" dirty="0">
                <a:solidFill>
                  <a:schemeClr val="bg1"/>
                </a:solidFill>
                <a:effectLst>
                  <a:outerShdw blurRad="38100" dist="38100" dir="2700000" algn="tl">
                    <a:srgbClr val="000000">
                      <a:alpha val="43137"/>
                    </a:srgbClr>
                  </a:outerShdw>
                </a:effectLst>
                <a:cs typeface="+mn-cs"/>
              </a:rPr>
              <a:t>			</a:t>
            </a:r>
            <a:r>
              <a:rPr lang="en-US" altLang="en-US" sz="1200" dirty="0">
                <a:solidFill>
                  <a:schemeClr val="bg1"/>
                </a:solidFill>
                <a:effectLst>
                  <a:outerShdw blurRad="38100" dist="38100" dir="2700000" algn="tl">
                    <a:srgbClr val="000000">
                      <a:alpha val="43137"/>
                    </a:srgbClr>
                  </a:outerShdw>
                </a:effectLst>
                <a:cs typeface="+mn-cs"/>
              </a:rPr>
              <a:t>2010, among children ages 0–9 </a:t>
            </a:r>
            <a:r>
              <a:rPr lang="en-US" altLang="en-US" sz="1200" dirty="0" err="1">
                <a:solidFill>
                  <a:schemeClr val="bg1"/>
                </a:solidFill>
                <a:effectLst>
                  <a:outerShdw blurRad="38100" dist="38100" dir="2700000" algn="tl">
                    <a:srgbClr val="000000">
                      <a:alpha val="43137"/>
                    </a:srgbClr>
                  </a:outerShdw>
                </a:effectLst>
                <a:cs typeface="+mn-cs"/>
              </a:rPr>
              <a:t>yrs</a:t>
            </a:r>
            <a:r>
              <a:rPr lang="en-US" altLang="en-US" sz="1200" dirty="0">
                <a:solidFill>
                  <a:schemeClr val="bg1"/>
                </a:solidFill>
                <a:effectLst>
                  <a:outerShdw blurRad="38100" dist="38100" dir="2700000" algn="tl">
                    <a:srgbClr val="000000">
                      <a:alpha val="43137"/>
                    </a:srgbClr>
                  </a:outerShdw>
                </a:effectLst>
                <a:cs typeface="+mn-cs"/>
              </a:rPr>
              <a:t> involved in MVC.  National Study Center</a:t>
            </a:r>
            <a:br>
              <a:rPr lang="en-US" altLang="en-US" sz="1200" dirty="0">
                <a:solidFill>
                  <a:schemeClr val="bg1"/>
                </a:solidFill>
                <a:effectLst>
                  <a:outerShdw blurRad="38100" dist="38100" dir="2700000" algn="tl">
                    <a:srgbClr val="000000">
                      <a:alpha val="43137"/>
                    </a:srgbClr>
                  </a:outerShdw>
                </a:effectLst>
                <a:cs typeface="+mn-cs"/>
              </a:rPr>
            </a:br>
            <a:endParaRPr lang="en-US" altLang="en-US" sz="1050" dirty="0">
              <a:solidFill>
                <a:schemeClr val="bg1"/>
              </a:solidFill>
              <a:effectLst>
                <a:outerShdw blurRad="38100" dist="38100" dir="2700000" algn="tl">
                  <a:srgbClr val="000000">
                    <a:alpha val="43137"/>
                  </a:srgbClr>
                </a:outerShdw>
              </a:effectLst>
              <a:cs typeface="+mn-cs"/>
            </a:endParaRPr>
          </a:p>
          <a:p>
            <a:pPr algn="ctr" eaLnBrk="1" hangingPunct="1">
              <a:spcBef>
                <a:spcPct val="20000"/>
              </a:spcBef>
              <a:defRPr/>
            </a:pPr>
            <a:r>
              <a:rPr lang="en-US" altLang="en-US" sz="2800" dirty="0">
                <a:solidFill>
                  <a:schemeClr val="bg1"/>
                </a:solidFill>
                <a:effectLst>
                  <a:outerShdw blurRad="38100" dist="38100" dir="2700000" algn="tl">
                    <a:srgbClr val="000000">
                      <a:alpha val="43137"/>
                    </a:srgbClr>
                  </a:outerShdw>
                </a:effectLst>
                <a:cs typeface="+mn-cs"/>
              </a:rPr>
              <a:t>Maryland CSS Misuse rate:  74%</a:t>
            </a:r>
          </a:p>
          <a:p>
            <a:pPr algn="ctr" eaLnBrk="1" hangingPunct="1">
              <a:spcBef>
                <a:spcPct val="20000"/>
              </a:spcBef>
              <a:defRPr/>
            </a:pPr>
            <a:endParaRPr lang="en-US" altLang="en-US" sz="2800" dirty="0">
              <a:solidFill>
                <a:schemeClr val="bg1"/>
              </a:solidFill>
              <a:effectLst>
                <a:outerShdw blurRad="38100" dist="38100" dir="2700000" algn="tl">
                  <a:srgbClr val="000000">
                    <a:alpha val="43137"/>
                  </a:srgbClr>
                </a:outerShdw>
              </a:effectLst>
              <a:cs typeface="+mn-cs"/>
            </a:endParaRPr>
          </a:p>
          <a:p>
            <a:pPr algn="ctr" eaLnBrk="1" hangingPunct="1">
              <a:spcBef>
                <a:spcPct val="20000"/>
              </a:spcBef>
              <a:defRPr/>
            </a:pPr>
            <a:endParaRPr lang="en-US" altLang="en-US" sz="2800" dirty="0">
              <a:solidFill>
                <a:schemeClr val="bg1"/>
              </a:solidFill>
              <a:effectLst>
                <a:outerShdw blurRad="38100" dist="38100" dir="2700000" algn="tl">
                  <a:srgbClr val="000000">
                    <a:alpha val="43137"/>
                  </a:srgbClr>
                </a:outerShdw>
              </a:effectLst>
              <a:cs typeface="+mn-cs"/>
            </a:endParaRPr>
          </a:p>
          <a:p>
            <a:pPr algn="ctr" eaLnBrk="1" hangingPunct="1">
              <a:spcBef>
                <a:spcPct val="50000"/>
              </a:spcBef>
              <a:defRPr/>
            </a:pPr>
            <a:r>
              <a:rPr lang="en-US" altLang="en-US" sz="4000" u="sng" dirty="0">
                <a:solidFill>
                  <a:srgbClr val="FFFF00"/>
                </a:solidFill>
                <a:effectLst>
                  <a:outerShdw blurRad="38100" dist="38100" dir="2700000" algn="tl">
                    <a:srgbClr val="000000">
                      <a:alpha val="43137"/>
                    </a:srgbClr>
                  </a:outerShdw>
                </a:effectLst>
                <a:cs typeface="+mn-cs"/>
              </a:rPr>
              <a:t>Use Rates By Sub-Populations  ??</a:t>
            </a:r>
          </a:p>
          <a:p>
            <a:pPr algn="ctr" eaLnBrk="1" hangingPunct="1">
              <a:spcBef>
                <a:spcPct val="50000"/>
              </a:spcBef>
              <a:defRPr/>
            </a:pPr>
            <a:endParaRPr lang="en-US" altLang="en-US" sz="3200" u="sng" dirty="0">
              <a:solidFill>
                <a:schemeClr val="bg1"/>
              </a:solidFill>
              <a:effectLst>
                <a:outerShdw blurRad="38100" dist="38100" dir="2700000" algn="tl">
                  <a:srgbClr val="000000">
                    <a:alpha val="43137"/>
                  </a:srgbClr>
                </a:outerShdw>
              </a:effectLst>
              <a:cs typeface="+mn-cs"/>
            </a:endParaRPr>
          </a:p>
        </p:txBody>
      </p:sp>
    </p:spTree>
  </p:cSld>
  <p:clrMapOvr>
    <a:masterClrMapping/>
  </p:clrMapOvr>
  <p:transition spd="slow" advClick="0" advTm="40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450DB414-54F0-8D4A-89B2-91D15936786C}"/>
              </a:ext>
            </a:extLst>
          </p:cNvPr>
          <p:cNvSpPr>
            <a:spLocks noGrp="1" noChangeArrowheads="1"/>
          </p:cNvSpPr>
          <p:nvPr>
            <p:ph type="body" idx="1"/>
          </p:nvPr>
        </p:nvSpPr>
        <p:spPr>
          <a:xfrm>
            <a:off x="685800" y="1828800"/>
            <a:ext cx="7772400" cy="4114800"/>
          </a:xfrm>
        </p:spPr>
        <p:txBody>
          <a:bodyPr/>
          <a:lstStyle/>
          <a:p>
            <a:pPr eaLnBrk="1" hangingPunct="1">
              <a:lnSpc>
                <a:spcPct val="80000"/>
              </a:lnSpc>
              <a:spcBef>
                <a:spcPct val="0"/>
              </a:spcBef>
              <a:defRPr/>
            </a:pPr>
            <a:r>
              <a:rPr lang="en-US" altLang="en-US" sz="2800" dirty="0">
                <a:solidFill>
                  <a:schemeClr val="bg1"/>
                </a:solidFill>
                <a:effectLst>
                  <a:outerShdw blurRad="38100" dist="38100" dir="2700000" algn="tl">
                    <a:srgbClr val="000000">
                      <a:alpha val="43137"/>
                    </a:srgbClr>
                  </a:outerShdw>
                </a:effectLst>
              </a:rPr>
              <a:t>A study of 2002-2006 data from the National Trauma Database on car crashes involving children &lt;16 years showed that less than half of the kids who had injuries were restrained, with the lowest restraint rates among African Americans, Hispanics, and Native Americans. </a:t>
            </a:r>
          </a:p>
          <a:p>
            <a:pPr eaLnBrk="1" hangingPunct="1">
              <a:lnSpc>
                <a:spcPct val="80000"/>
              </a:lnSpc>
              <a:spcBef>
                <a:spcPct val="0"/>
              </a:spcBef>
              <a:defRPr/>
            </a:pPr>
            <a:endParaRPr lang="en-US" altLang="en-US" sz="2800" dirty="0">
              <a:solidFill>
                <a:schemeClr val="bg1"/>
              </a:solidFill>
              <a:effectLst>
                <a:outerShdw blurRad="38100" dist="38100" dir="2700000" algn="tl">
                  <a:srgbClr val="000000">
                    <a:alpha val="43137"/>
                  </a:srgbClr>
                </a:outerShdw>
              </a:effectLst>
            </a:endParaRPr>
          </a:p>
          <a:p>
            <a:pPr eaLnBrk="1" hangingPunct="1">
              <a:lnSpc>
                <a:spcPct val="80000"/>
              </a:lnSpc>
              <a:spcBef>
                <a:spcPct val="0"/>
              </a:spcBef>
              <a:defRPr/>
            </a:pPr>
            <a:r>
              <a:rPr lang="en-US" altLang="en-US" sz="2800" dirty="0">
                <a:solidFill>
                  <a:schemeClr val="bg1"/>
                </a:solidFill>
                <a:effectLst>
                  <a:outerShdw blurRad="38100" dist="38100" dir="2700000" algn="tl">
                    <a:srgbClr val="000000">
                      <a:alpha val="43137"/>
                    </a:srgbClr>
                  </a:outerShdw>
                </a:effectLst>
              </a:rPr>
              <a:t>“Race/ethnicity did not affect mortality or length of hospital stay, but the use of restraints was associated with a lower injury severity score.”  (Stark 2011) </a:t>
            </a:r>
          </a:p>
          <a:p>
            <a:pPr eaLnBrk="1" hangingPunct="1">
              <a:lnSpc>
                <a:spcPct val="80000"/>
              </a:lnSpc>
              <a:defRPr/>
            </a:pPr>
            <a:endParaRPr lang="en-US" altLang="en-US" sz="2800" dirty="0">
              <a:solidFill>
                <a:schemeClr val="bg1"/>
              </a:solidFill>
              <a:effectLst>
                <a:outerShdw blurRad="38100" dist="38100" dir="2700000" algn="tl">
                  <a:srgbClr val="000000">
                    <a:alpha val="43137"/>
                  </a:srgbClr>
                </a:outerShdw>
              </a:effectLst>
            </a:endParaRPr>
          </a:p>
        </p:txBody>
      </p:sp>
      <p:sp>
        <p:nvSpPr>
          <p:cNvPr id="32771" name="Rectangle 4">
            <a:extLst>
              <a:ext uri="{FF2B5EF4-FFF2-40B4-BE49-F238E27FC236}">
                <a16:creationId xmlns:a16="http://schemas.microsoft.com/office/drawing/2014/main" id="{A452B415-EA8F-E840-B1F1-C01E49040127}"/>
              </a:ext>
            </a:extLst>
          </p:cNvPr>
          <p:cNvSpPr>
            <a:spLocks noGrp="1" noChangeArrowheads="1"/>
          </p:cNvSpPr>
          <p:nvPr>
            <p:ph type="title"/>
          </p:nvPr>
        </p:nvSpPr>
        <p:spPr>
          <a:xfrm>
            <a:off x="685800" y="381000"/>
            <a:ext cx="7772400" cy="838200"/>
          </a:xfrm>
        </p:spPr>
        <p:txBody>
          <a:bodyPr/>
          <a:lstStyle/>
          <a:p>
            <a:pPr eaLnBrk="1" hangingPunct="1">
              <a:defRPr/>
            </a:pPr>
            <a:r>
              <a:rPr lang="en-US" altLang="en-US" sz="4000" b="1" i="1" dirty="0">
                <a:solidFill>
                  <a:srgbClr val="FFFF00"/>
                </a:solidFill>
                <a:effectLst>
                  <a:outerShdw blurRad="38100" dist="38100" dir="2700000" algn="tl">
                    <a:srgbClr val="000000">
                      <a:alpha val="43137"/>
                    </a:srgbClr>
                  </a:outerShdw>
                </a:effectLst>
              </a:rPr>
              <a:t>Challenges</a:t>
            </a:r>
            <a:r>
              <a:rPr lang="en-US" altLang="en-US" sz="8000" b="1" i="1" dirty="0">
                <a:solidFill>
                  <a:srgbClr val="FFFF00"/>
                </a:solidFill>
                <a:effectLst>
                  <a:outerShdw blurRad="38100" dist="38100" dir="2700000" algn="tl">
                    <a:srgbClr val="000000">
                      <a:alpha val="43137"/>
                    </a:srgbClr>
                  </a:outerShdw>
                </a:effectLst>
              </a:rPr>
              <a:t> </a:t>
            </a:r>
            <a:r>
              <a:rPr lang="en-US" altLang="en-US" sz="4000" b="1" i="1" dirty="0">
                <a:solidFill>
                  <a:srgbClr val="FFFF00"/>
                </a:solidFill>
                <a:effectLst>
                  <a:outerShdw blurRad="38100" dist="38100" dir="2700000" algn="tl">
                    <a:srgbClr val="000000">
                      <a:alpha val="43137"/>
                    </a:srgbClr>
                  </a:outerShdw>
                </a:effectLst>
              </a:rPr>
              <a:t>to Buckling Up</a:t>
            </a:r>
          </a:p>
        </p:txBody>
      </p:sp>
    </p:spTree>
  </p:cSld>
  <p:clrMapOvr>
    <a:masterClrMapping/>
  </p:clrMapOvr>
  <p:transition spd="slow" advClick="0" advTm="30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1027">
            <a:extLst>
              <a:ext uri="{FF2B5EF4-FFF2-40B4-BE49-F238E27FC236}">
                <a16:creationId xmlns:a16="http://schemas.microsoft.com/office/drawing/2014/main" id="{40544F3E-873C-4F47-B40A-452D4D3A6F7E}"/>
              </a:ext>
            </a:extLst>
          </p:cNvPr>
          <p:cNvSpPr>
            <a:spLocks noGrp="1" noChangeArrowheads="1"/>
          </p:cNvSpPr>
          <p:nvPr>
            <p:ph type="body" idx="1"/>
          </p:nvPr>
        </p:nvSpPr>
        <p:spPr/>
        <p:txBody>
          <a:bodyPr/>
          <a:lstStyle/>
          <a:p>
            <a:pPr eaLnBrk="1" hangingPunct="1">
              <a:buFontTx/>
              <a:buNone/>
              <a:defRPr/>
            </a:pPr>
            <a:r>
              <a:rPr lang="en-US" altLang="en-US" dirty="0">
                <a:solidFill>
                  <a:schemeClr val="bg1"/>
                </a:solidFill>
                <a:effectLst>
                  <a:outerShdw blurRad="38100" dist="38100" dir="2700000" algn="tl">
                    <a:srgbClr val="000000">
                      <a:alpha val="43137"/>
                    </a:srgbClr>
                  </a:outerShdw>
                </a:effectLst>
              </a:rPr>
              <a:t>“Child safety seat use is lower among rural populations and low income families.”</a:t>
            </a:r>
          </a:p>
          <a:p>
            <a:pPr algn="r" eaLnBrk="1" hangingPunct="1">
              <a:buFontTx/>
              <a:buNone/>
              <a:defRPr/>
            </a:pPr>
            <a:r>
              <a:rPr lang="en-US" altLang="en-US" sz="1600" i="1" dirty="0">
                <a:solidFill>
                  <a:schemeClr val="bg1"/>
                </a:solidFill>
                <a:effectLst>
                  <a:outerShdw blurRad="38100" dist="38100" dir="2700000" algn="tl">
                    <a:srgbClr val="000000">
                      <a:alpha val="43137"/>
                    </a:srgbClr>
                  </a:outerShdw>
                </a:effectLst>
              </a:rPr>
              <a:t>NHTSA, ‘Rural &amp; Urban Crashes Comparative Analysis’ 1996.</a:t>
            </a:r>
          </a:p>
        </p:txBody>
      </p:sp>
      <p:sp>
        <p:nvSpPr>
          <p:cNvPr id="6" name="Rectangle 4">
            <a:extLst>
              <a:ext uri="{FF2B5EF4-FFF2-40B4-BE49-F238E27FC236}">
                <a16:creationId xmlns:a16="http://schemas.microsoft.com/office/drawing/2014/main" id="{32761EBD-881D-6A49-9119-44BE9A8EFD14}"/>
              </a:ext>
            </a:extLst>
          </p:cNvPr>
          <p:cNvSpPr>
            <a:spLocks noGrp="1" noChangeArrowheads="1"/>
          </p:cNvSpPr>
          <p:nvPr>
            <p:ph type="title"/>
          </p:nvPr>
        </p:nvSpPr>
        <p:spPr>
          <a:xfrm>
            <a:off x="685800" y="381000"/>
            <a:ext cx="7772400" cy="838200"/>
          </a:xfrm>
        </p:spPr>
        <p:txBody>
          <a:bodyPr/>
          <a:lstStyle/>
          <a:p>
            <a:pPr eaLnBrk="1" hangingPunct="1">
              <a:defRPr/>
            </a:pPr>
            <a:r>
              <a:rPr lang="en-US" altLang="en-US" sz="4000" b="1" i="1" dirty="0">
                <a:solidFill>
                  <a:srgbClr val="FFFF00"/>
                </a:solidFill>
                <a:effectLst>
                  <a:outerShdw blurRad="38100" dist="38100" dir="2700000" algn="tl">
                    <a:srgbClr val="000000">
                      <a:alpha val="43137"/>
                    </a:srgbClr>
                  </a:outerShdw>
                </a:effectLst>
              </a:rPr>
              <a:t>Challenges</a:t>
            </a:r>
            <a:r>
              <a:rPr lang="en-US" altLang="en-US" sz="8000" b="1" i="1" dirty="0">
                <a:solidFill>
                  <a:srgbClr val="FFFF00"/>
                </a:solidFill>
                <a:effectLst>
                  <a:outerShdw blurRad="38100" dist="38100" dir="2700000" algn="tl">
                    <a:srgbClr val="000000">
                      <a:alpha val="43137"/>
                    </a:srgbClr>
                  </a:outerShdw>
                </a:effectLst>
              </a:rPr>
              <a:t> </a:t>
            </a:r>
            <a:r>
              <a:rPr lang="en-US" altLang="en-US" sz="4000" b="1" i="1" dirty="0">
                <a:solidFill>
                  <a:srgbClr val="FFFF00"/>
                </a:solidFill>
                <a:effectLst>
                  <a:outerShdw blurRad="38100" dist="38100" dir="2700000" algn="tl">
                    <a:srgbClr val="000000">
                      <a:alpha val="43137"/>
                    </a:srgbClr>
                  </a:outerShdw>
                </a:effectLst>
              </a:rPr>
              <a:t>to Buckling Up</a:t>
            </a:r>
          </a:p>
        </p:txBody>
      </p:sp>
    </p:spTree>
  </p:cSld>
  <p:clrMapOvr>
    <a:masterClrMapping/>
  </p:clrMapOvr>
  <p:transition spd="slow" advTm="11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a:extLst>
              <a:ext uri="{FF2B5EF4-FFF2-40B4-BE49-F238E27FC236}">
                <a16:creationId xmlns:a16="http://schemas.microsoft.com/office/drawing/2014/main" id="{59E47302-87B1-2443-B7E5-4FA3B5C873CD}"/>
              </a:ext>
            </a:extLst>
          </p:cNvPr>
          <p:cNvSpPr>
            <a:spLocks noGrp="1" noChangeArrowheads="1"/>
          </p:cNvSpPr>
          <p:nvPr>
            <p:ph type="title"/>
          </p:nvPr>
        </p:nvSpPr>
        <p:spPr>
          <a:xfrm>
            <a:off x="152400" y="533400"/>
            <a:ext cx="8763000" cy="762000"/>
          </a:xfrm>
        </p:spPr>
        <p:txBody>
          <a:bodyPr/>
          <a:lstStyle/>
          <a:p>
            <a:pPr eaLnBrk="1" hangingPunct="1">
              <a:defRPr/>
            </a:pPr>
            <a:r>
              <a:rPr lang="en-US" altLang="en-US" sz="3600" b="1" i="1" dirty="0">
                <a:solidFill>
                  <a:srgbClr val="FFFF00"/>
                </a:solidFill>
                <a:effectLst>
                  <a:outerShdw blurRad="38100" dist="38100" dir="2700000" algn="tl">
                    <a:srgbClr val="000000">
                      <a:alpha val="43137"/>
                    </a:srgbClr>
                  </a:outerShdw>
                </a:effectLst>
              </a:rPr>
              <a:t>Restraint Use in Population Groups:  Hispanics</a:t>
            </a:r>
          </a:p>
        </p:txBody>
      </p:sp>
      <p:sp>
        <p:nvSpPr>
          <p:cNvPr id="34819" name="Text Box 1027">
            <a:extLst>
              <a:ext uri="{FF2B5EF4-FFF2-40B4-BE49-F238E27FC236}">
                <a16:creationId xmlns:a16="http://schemas.microsoft.com/office/drawing/2014/main" id="{E01947EB-780F-7145-80C0-45BEA937A95D}"/>
              </a:ext>
            </a:extLst>
          </p:cNvPr>
          <p:cNvSpPr txBox="1">
            <a:spLocks noChangeArrowheads="1"/>
          </p:cNvSpPr>
          <p:nvPr/>
        </p:nvSpPr>
        <p:spPr bwMode="auto">
          <a:xfrm>
            <a:off x="381000" y="2286000"/>
            <a:ext cx="8458200" cy="343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r>
              <a:rPr lang="en-US" altLang="en-US" sz="3200" dirty="0">
                <a:solidFill>
                  <a:schemeClr val="bg1"/>
                </a:solidFill>
                <a:effectLst>
                  <a:outerShdw blurRad="38100" dist="38100" dir="2700000" algn="tl">
                    <a:srgbClr val="000000">
                      <a:alpha val="43137"/>
                    </a:srgbClr>
                  </a:outerShdw>
                </a:effectLst>
                <a:cs typeface="+mn-cs"/>
              </a:rPr>
              <a:t>Seat belt use rates among adult Hispanic groups varies widely in studies, showing lower, comparable, and higher use compared to </a:t>
            </a:r>
            <a:br>
              <a:rPr lang="en-US" altLang="en-US" sz="3200" dirty="0">
                <a:solidFill>
                  <a:schemeClr val="bg1"/>
                </a:solidFill>
                <a:effectLst>
                  <a:outerShdw blurRad="38100" dist="38100" dir="2700000" algn="tl">
                    <a:srgbClr val="000000">
                      <a:alpha val="43137"/>
                    </a:srgbClr>
                  </a:outerShdw>
                </a:effectLst>
                <a:cs typeface="+mn-cs"/>
              </a:rPr>
            </a:br>
            <a:r>
              <a:rPr lang="en-US" altLang="en-US" sz="3200" dirty="0">
                <a:solidFill>
                  <a:schemeClr val="bg1"/>
                </a:solidFill>
                <a:effectLst>
                  <a:outerShdw blurRad="38100" dist="38100" dir="2700000" algn="tl">
                    <a:srgbClr val="000000">
                      <a:alpha val="43137"/>
                    </a:srgbClr>
                  </a:outerShdw>
                </a:effectLst>
                <a:cs typeface="+mn-cs"/>
              </a:rPr>
              <a:t>non-Hispanic groups.</a:t>
            </a:r>
            <a:r>
              <a:rPr lang="en-US" altLang="en-US" sz="2000" dirty="0">
                <a:solidFill>
                  <a:schemeClr val="bg1"/>
                </a:solidFill>
                <a:effectLst>
                  <a:outerShdw blurRad="38100" dist="38100" dir="2700000" algn="tl">
                    <a:srgbClr val="000000">
                      <a:alpha val="43137"/>
                    </a:srgbClr>
                  </a:outerShdw>
                </a:effectLst>
                <a:cs typeface="+mn-cs"/>
              </a:rPr>
              <a:t>    </a:t>
            </a:r>
            <a:br>
              <a:rPr lang="en-US" altLang="en-US" sz="2000" dirty="0">
                <a:solidFill>
                  <a:schemeClr val="bg1"/>
                </a:solidFill>
                <a:effectLst>
                  <a:outerShdw blurRad="38100" dist="38100" dir="2700000" algn="tl">
                    <a:srgbClr val="000000">
                      <a:alpha val="43137"/>
                    </a:srgbClr>
                  </a:outerShdw>
                </a:effectLst>
                <a:cs typeface="+mn-cs"/>
              </a:rPr>
            </a:br>
            <a:r>
              <a:rPr lang="en-US" altLang="en-US" sz="2000" dirty="0">
                <a:solidFill>
                  <a:schemeClr val="bg1"/>
                </a:solidFill>
                <a:effectLst>
                  <a:outerShdw blurRad="38100" dist="38100" dir="2700000" algn="tl">
                    <a:srgbClr val="000000">
                      <a:alpha val="43137"/>
                    </a:srgbClr>
                  </a:outerShdw>
                </a:effectLst>
                <a:cs typeface="+mn-cs"/>
              </a:rPr>
              <a:t>					 </a:t>
            </a:r>
            <a:r>
              <a:rPr lang="en-US" altLang="en-US" sz="1200" dirty="0">
                <a:solidFill>
                  <a:schemeClr val="bg1"/>
                </a:solidFill>
                <a:effectLst>
                  <a:outerShdw blurRad="38100" dist="38100" dir="2700000" algn="tl">
                    <a:srgbClr val="000000">
                      <a:alpha val="43137"/>
                    </a:srgbClr>
                  </a:outerShdw>
                </a:effectLst>
                <a:cs typeface="+mn-cs"/>
              </a:rPr>
              <a:t>Injury Prevention, Dec 2006, 12(6), 421-426.</a:t>
            </a:r>
          </a:p>
          <a:p>
            <a:pPr eaLnBrk="1" hangingPunct="1">
              <a:defRPr/>
            </a:pPr>
            <a:endParaRPr lang="en-US" altLang="en-US" sz="1200" dirty="0">
              <a:solidFill>
                <a:schemeClr val="bg1"/>
              </a:solidFill>
              <a:effectLst>
                <a:outerShdw blurRad="38100" dist="38100" dir="2700000" algn="tl">
                  <a:srgbClr val="000000">
                    <a:alpha val="43137"/>
                  </a:srgbClr>
                </a:outerShdw>
              </a:effectLst>
              <a:cs typeface="+mn-cs"/>
            </a:endParaRPr>
          </a:p>
          <a:p>
            <a:pPr eaLnBrk="1" hangingPunct="1">
              <a:spcBef>
                <a:spcPct val="50000"/>
              </a:spcBef>
              <a:buFontTx/>
              <a:buChar char="•"/>
              <a:defRPr/>
            </a:pPr>
            <a:endParaRPr lang="en-US" altLang="en-US" sz="1800" dirty="0">
              <a:solidFill>
                <a:schemeClr val="bg1"/>
              </a:solidFill>
              <a:effectLst>
                <a:outerShdw blurRad="38100" dist="38100" dir="2700000" algn="tl">
                  <a:srgbClr val="000000">
                    <a:alpha val="43137"/>
                  </a:srgbClr>
                </a:outerShdw>
              </a:effectLst>
              <a:cs typeface="+mn-cs"/>
            </a:endParaRPr>
          </a:p>
          <a:p>
            <a:pPr eaLnBrk="1" hangingPunct="1">
              <a:spcBef>
                <a:spcPct val="50000"/>
              </a:spcBef>
              <a:defRPr/>
            </a:pPr>
            <a:endParaRPr lang="en-US" altLang="en-US" sz="2000" dirty="0">
              <a:solidFill>
                <a:schemeClr val="bg1"/>
              </a:solidFill>
              <a:effectLst>
                <a:outerShdw blurRad="38100" dist="38100" dir="2700000" algn="tl">
                  <a:srgbClr val="000000">
                    <a:alpha val="43137"/>
                  </a:srgbClr>
                </a:outerShdw>
              </a:effectLst>
              <a:cs typeface="+mn-cs"/>
            </a:endParaRPr>
          </a:p>
        </p:txBody>
      </p:sp>
    </p:spTree>
  </p:cSld>
  <p:clrMapOvr>
    <a:masterClrMapping/>
  </p:clrMapOvr>
  <p:transition spd="slow" advClick="0" advTm="10000"/>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5959FE"/>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2233</TotalTime>
  <Words>2011</Words>
  <Application>Microsoft Office PowerPoint</Application>
  <PresentationFormat>On-screen Show (4:3)</PresentationFormat>
  <Paragraphs>214</Paragraphs>
  <Slides>53</Slides>
  <Notes>1</Notes>
  <HiddenSlides>0</HiddenSlides>
  <MMClips>1</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53</vt:i4>
      </vt:variant>
    </vt:vector>
  </HeadingPairs>
  <TitlesOfParts>
    <vt:vector size="63" baseType="lpstr">
      <vt:lpstr>Arial</vt:lpstr>
      <vt:lpstr>Calibri</vt:lpstr>
      <vt:lpstr>Garamond</vt:lpstr>
      <vt:lpstr>Times New Roman</vt:lpstr>
      <vt:lpstr>Verdana</vt:lpstr>
      <vt:lpstr>Wingdings</vt:lpstr>
      <vt:lpstr>Default Design</vt:lpstr>
      <vt:lpstr>Eclipse</vt:lpstr>
      <vt:lpstr>1_Eclipse</vt:lpstr>
      <vt:lpstr>Acrobat Document</vt:lpstr>
      <vt:lpstr>  Buckle Up Challenges  and Strategies for  Hard-To-Reach Groups </vt:lpstr>
      <vt:lpstr>Moderator</vt:lpstr>
      <vt:lpstr>Housekeeping Details</vt:lpstr>
      <vt:lpstr>Today’s Speakers</vt:lpstr>
      <vt:lpstr>PowerPoint Presentation</vt:lpstr>
      <vt:lpstr>PowerPoint Presentation</vt:lpstr>
      <vt:lpstr>Challenges to Buckling Up</vt:lpstr>
      <vt:lpstr>Challenges to Buckling Up</vt:lpstr>
      <vt:lpstr>Restraint Use in Population Groups:  Hispanics</vt:lpstr>
      <vt:lpstr>Restraint Use in Population Groups:  Hispanics</vt:lpstr>
      <vt:lpstr>Challenges to Buckling Up</vt:lpstr>
      <vt:lpstr>   Bucking Up Challenges and Strategies in Hard-to-Reach Populations </vt:lpstr>
      <vt:lpstr>Challenges</vt:lpstr>
      <vt:lpstr>Give Kids A Boost</vt:lpstr>
      <vt:lpstr>Give Kids A Boost!</vt:lpstr>
      <vt:lpstr>Buckle Up Religiously</vt:lpstr>
      <vt:lpstr>Safe Kids Baltimore’s Community Based Child Safety Seat Inspections</vt:lpstr>
      <vt:lpstr>Walking and Riding Safely  Train-the-Trainer  </vt:lpstr>
      <vt:lpstr>Community Outreach Ideas</vt:lpstr>
      <vt:lpstr>THANKS SO MUCH!</vt:lpstr>
      <vt:lpstr>PowerPoint Presentation</vt:lpstr>
      <vt:lpstr>Seat Belt Use for Children</vt:lpstr>
      <vt:lpstr>Low Use Rates of Seat Belt</vt:lpstr>
      <vt:lpstr>Injuries and Death Specific Reasons</vt:lpstr>
      <vt:lpstr>PowerPoint Presentation</vt:lpstr>
      <vt:lpstr>Latin America</vt:lpstr>
      <vt:lpstr>What Can Be Done</vt:lpstr>
      <vt:lpstr>What Can Be Done</vt:lpstr>
      <vt:lpstr>PowerPoint Presentation</vt:lpstr>
      <vt:lpstr>Assistance</vt:lpstr>
      <vt:lpstr>PowerPoint Presentation</vt:lpstr>
      <vt:lpstr>PowerPoint Presentation</vt:lpstr>
      <vt:lpstr>PowerPoint Presentation</vt:lpstr>
      <vt:lpstr>Challenges to Buckling Up</vt:lpstr>
      <vt:lpstr>PowerPoint Presentation</vt:lpstr>
      <vt:lpstr>Strategies for Buckling Up</vt:lpstr>
      <vt:lpstr>PowerPoint Presentation</vt:lpstr>
      <vt:lpstr>Strategies for Buckling Up</vt:lpstr>
      <vt:lpstr>Strategies for Buckling Up</vt:lpstr>
      <vt:lpstr>Safety Belt Enforcement  (Primary vs. Secondary vs. None) Dec 2010 </vt:lpstr>
      <vt:lpstr>Strategies for Buckling Up</vt:lpstr>
      <vt:lpstr>Challenges to Buckling Up</vt:lpstr>
      <vt:lpstr>Safety Seat Checks  Prenatal and Parenting Classes  Hospital Wellness Services</vt:lpstr>
      <vt:lpstr>Challenges to Buckling Up</vt:lpstr>
      <vt:lpstr>PowerPoint Presentation</vt:lpstr>
      <vt:lpstr>PowerPoint Presentation</vt:lpstr>
      <vt:lpstr>NHTSA: www.safercar.gov/protegidos</vt:lpstr>
      <vt:lpstr>Non-English Language Resources Available from SafetyBeltSafe U.S.A. </vt:lpstr>
      <vt:lpstr>Materials Available in Spanish  Through MIEMSS’ CPS Program:</vt:lpstr>
      <vt:lpstr>PowerPoint Presentation</vt:lpstr>
      <vt:lpstr>Other challenges or strategies with hard-to-reach groups?</vt:lpstr>
      <vt:lpstr>PowerPoint Presentation</vt:lpstr>
      <vt:lpstr>PowerPoint Presentation</vt:lpstr>
    </vt:vector>
  </TitlesOfParts>
  <Company>ETC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Buckling Up Challenges &amp; Strategies for Hard-to-Reach Groups - Training</dc:title>
  <dc:creator>Susanne</dc:creator>
  <cp:keywords>MIEMSS, CPS, EMSC, Child, Passenger, Safety, June, 2012</cp:keywords>
  <cp:lastModifiedBy>David Balthis</cp:lastModifiedBy>
  <cp:revision>96</cp:revision>
  <dcterms:created xsi:type="dcterms:W3CDTF">2012-06-01T19:17:42Z</dcterms:created>
  <dcterms:modified xsi:type="dcterms:W3CDTF">2020-03-05T17:50:36Z</dcterms:modified>
  <cp:category>CPS, EMSC, Training</cp:category>
</cp:coreProperties>
</file>