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0DBFEB-4D19-4D0F-A02E-034076553D9C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434FF4-BFC1-4C80-9537-D16C3902B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7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1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0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4B25D-D3F6-4A06-BD3F-DE9332332CCF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DE58C-DCAE-4B48-92FA-A2A16A637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asmith\AppData\Local\Temp\7zE83745090\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0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jasmith\AppData\Local\Temp\7zE8378CA93\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jasmith\AppData\Local\Temp\7zE837D0C74\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jasmith\AppData\Local\Temp\7zE83772364\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jasmith\AppData\Local\Temp\7zE8373AF34\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jasmith\AppData\Local\Temp\7zE83737977\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jasmith\AppData\Local\Temp\7zE83710F67\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jasmith\AppData\Local\Temp\7zE8376EB47\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jasmith\AppData\Local\Temp\7zE837FA237\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jasmith\AppData\Local\Temp\7zE8374D727\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5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jasmith\AppData\Local\Temp\7zE837D3107\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asmith\AppData\Local\Temp\7zE8377D401\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jasmith\AppData\Local\Temp\7zE837D84F7\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jasmith\AppData\Local\Temp\7zE837969D7\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jasmith\AppData\Local\Temp\7zE837E20C7\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jasmith\AppData\Local\Temp\7zE8379E2B7\0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jasmith\AppData\Local\Temp\7zE8372FB97\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jasmith\AppData\Local\Temp\7zE837A6987\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jasmith\AppData\Local\Temp\7zE837331D1\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jasmith\AppData\Local\Temp\7zE837926C1\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jasmith\AppData\Local\Temp\7zE837338A1\0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jasmith\AppData\Local\Temp\7zE83757991\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jasmith\AppData\Local\Temp\7zE83722A81\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jasmith\AppData\Local\Temp\7zE83776FA5\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jasmith\AppData\Local\Temp\7zE837E7AB3\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Integrated Community Health</dc:title>
  <dc:creator>Baltrotsky, Jamie</dc:creator>
  <cp:keywords>Queen Anne's, MICH, MIH, 2018</cp:keywords>
  <cp:lastModifiedBy>David Balthis</cp:lastModifiedBy>
  <cp:revision>8</cp:revision>
  <cp:lastPrinted>2018-04-29T23:54:01Z</cp:lastPrinted>
  <dcterms:created xsi:type="dcterms:W3CDTF">2018-04-03T16:13:32Z</dcterms:created>
  <dcterms:modified xsi:type="dcterms:W3CDTF">2022-01-29T20:55:48Z</dcterms:modified>
</cp:coreProperties>
</file>