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80" r:id="rId16"/>
    <p:sldId id="284" r:id="rId17"/>
    <p:sldId id="281" r:id="rId18"/>
    <p:sldId id="282" r:id="rId19"/>
    <p:sldId id="283" r:id="rId20"/>
    <p:sldId id="270" r:id="rId21"/>
    <p:sldId id="272" r:id="rId22"/>
    <p:sldId id="273" r:id="rId23"/>
    <p:sldId id="274" r:id="rId24"/>
    <p:sldId id="275" r:id="rId25"/>
    <p:sldId id="276" r:id="rId26"/>
    <p:sldId id="279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80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C4FBF-8DB5-4674-A4E7-9A2EFB1A5B05}" type="datetimeFigureOut">
              <a:rPr lang="en-US" smtClean="0"/>
              <a:t>7/21/15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8AFFA-C393-413B-BE2C-0D3B3A764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3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6AED61-2530-4200-9501-56E6EAD9CF1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8D9E-8957-4EE1-B9F3-3594993F532A}" type="datetime1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8CA7-EEA8-453D-BAE8-51F6C83014C5}" type="datetime1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2696-874E-46E9-A873-4068C0AF71A3}" type="datetime1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2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DA53-12D1-47FF-9792-D8676976FBCC}" type="datetime1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0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ACA3-51B9-4668-92F8-BB6B2FA35BCA}" type="datetime1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8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D744-D6EA-4571-81F0-00210E14B537}" type="datetime1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8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8488-92B0-49A6-A313-5B9FFFD0E1B4}" type="datetime1">
              <a:rPr lang="en-US" smtClean="0"/>
              <a:t>7/21/15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4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399B-0B2E-48DD-82FA-C57BF590A045}" type="datetime1">
              <a:rPr lang="en-US" smtClean="0"/>
              <a:t>7/21/15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A4C2-3F81-4FFE-800A-1C7F30977A85}" type="datetime1">
              <a:rPr lang="en-US" smtClean="0"/>
              <a:t>7/21/15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3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F9E5-0782-4250-B9D5-4425E076282C}" type="datetime1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6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3E66-6376-473D-8C86-923260928B26}" type="datetime1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0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34343-3559-40DF-AF61-7756DF24B286}" type="datetime1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02EA2-4271-4028-8850-9ED414EB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59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remt.org/" TargetMode="External"/><Relationship Id="rId3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mp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905000"/>
            <a:ext cx="7391400" cy="2209800"/>
          </a:xfrm>
        </p:spPr>
        <p:txBody>
          <a:bodyPr>
            <a:normAutofit fontScale="90000"/>
          </a:bodyPr>
          <a:lstStyle/>
          <a:p>
            <a:r>
              <a:rPr lang="en-US" altLang="en-US" i="1" dirty="0" smtClean="0">
                <a:solidFill>
                  <a:schemeClr val="bg1"/>
                </a:solidFill>
              </a:rPr>
              <a:t/>
            </a:r>
            <a:br>
              <a:rPr lang="en-US" altLang="en-US" i="1" dirty="0" smtClean="0">
                <a:solidFill>
                  <a:schemeClr val="bg1"/>
                </a:solidFill>
              </a:rPr>
            </a:br>
            <a:r>
              <a:rPr lang="en-US" altLang="en-US" i="1" dirty="0" smtClean="0">
                <a:solidFill>
                  <a:schemeClr val="bg1"/>
                </a:solidFill>
              </a:rPr>
              <a:t/>
            </a:r>
            <a:br>
              <a:rPr lang="en-US" altLang="en-US" i="1" dirty="0" smtClean="0">
                <a:solidFill>
                  <a:schemeClr val="bg1"/>
                </a:solidFill>
              </a:rPr>
            </a:br>
            <a:r>
              <a:rPr lang="en-US" altLang="en-US" i="1" dirty="0">
                <a:solidFill>
                  <a:schemeClr val="bg1"/>
                </a:solidFill>
              </a:rPr>
              <a:t/>
            </a:r>
            <a:br>
              <a:rPr lang="en-US" altLang="en-US" i="1" dirty="0">
                <a:solidFill>
                  <a:schemeClr val="bg1"/>
                </a:solidFill>
              </a:rPr>
            </a:br>
            <a:r>
              <a:rPr lang="en-US" altLang="en-US" i="1" dirty="0" smtClean="0"/>
              <a:t>EMR &amp; EMT Students:</a:t>
            </a:r>
            <a:br>
              <a:rPr lang="en-US" altLang="en-US" i="1" dirty="0" smtClean="0"/>
            </a:br>
            <a:r>
              <a:rPr lang="en-US" altLang="en-US" i="1" dirty="0" smtClean="0"/>
              <a:t>How to Register for the NREMT Cognitive Exam </a:t>
            </a:r>
            <a:r>
              <a:rPr lang="en-US" altLang="en-US" i="1" dirty="0" smtClean="0">
                <a:solidFill>
                  <a:schemeClr val="bg1"/>
                </a:solidFill>
              </a:rPr>
              <a:t/>
            </a:r>
            <a:br>
              <a:rPr lang="en-US" altLang="en-US" i="1" dirty="0" smtClean="0">
                <a:solidFill>
                  <a:schemeClr val="bg1"/>
                </a:solidFill>
              </a:rPr>
            </a:br>
            <a:r>
              <a:rPr lang="en-US" altLang="en-US" i="1" dirty="0" smtClean="0">
                <a:solidFill>
                  <a:schemeClr val="bg1"/>
                </a:solidFill>
              </a:rPr>
              <a:t/>
            </a:r>
            <a:br>
              <a:rPr lang="en-US" altLang="en-US" i="1" dirty="0" smtClean="0">
                <a:solidFill>
                  <a:schemeClr val="bg1"/>
                </a:solidFill>
              </a:rPr>
            </a:br>
            <a:endParaRPr lang="en-US" altLang="en-US" i="1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953000"/>
            <a:ext cx="7772400" cy="16002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/>
              <a:t>Rae Oliveira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/>
              <a:t>Licensure &amp; Certification – MIEMSS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 dirty="0" smtClean="0"/>
              <a:t>7/2015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apply to take your NREMT Cognitive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5 continued:</a:t>
            </a:r>
          </a:p>
          <a:p>
            <a:r>
              <a:rPr lang="en-US" dirty="0" smtClean="0"/>
              <a:t>Complete the demographic information and assure accuracy before submitting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apply to take your NREMT Cognitive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5 continued: Please pay special attention to the name verification.  This name must match your government issued ID (i.e. Driver’s License) in order to be admitted to the NREMT test site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5676900" cy="315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apply to take your NREMT Cognitive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6: Click on </a:t>
            </a:r>
            <a:r>
              <a:rPr lang="en-US" b="1" i="1" dirty="0" smtClean="0">
                <a:solidFill>
                  <a:schemeClr val="bg2"/>
                </a:solidFill>
              </a:rPr>
              <a:t>Create New Application</a:t>
            </a:r>
            <a:endParaRPr lang="en-US" b="1" i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58483"/>
            <a:ext cx="5753719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roliveira\AppData\Local\Microsoft\Windows\Temporary Internet Files\Content.IE5\RHZ12THS\MC90043261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1185105" cy="11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8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apply to take your NREMT Cognitive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7: Selecting Program Application Level</a:t>
            </a:r>
          </a:p>
          <a:p>
            <a:r>
              <a:rPr lang="en-US" b="1" dirty="0"/>
              <a:t>THERE ARE THREE TYPES OF BLS </a:t>
            </a:r>
            <a:r>
              <a:rPr lang="en-US" b="1" dirty="0" smtClean="0"/>
              <a:t>APPLICATIONS FOR MARYLAND STUDENTS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598093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1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apply to take your NREMT Cognitive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All EMR applicants will choose the EMR application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EMT application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over 18 y/o at time of testing</a:t>
            </a:r>
            <a:endParaRPr lang="en-US" dirty="0" smtClean="0"/>
          </a:p>
          <a:p>
            <a:pPr lvl="1"/>
            <a:r>
              <a:rPr lang="en-US" dirty="0" smtClean="0"/>
              <a:t> See slides # 15- 19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Assessment EMT application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UNDER 18 y/o  at time of testing </a:t>
            </a:r>
          </a:p>
          <a:p>
            <a:pPr lvl="1"/>
            <a:r>
              <a:rPr lang="en-US" dirty="0" smtClean="0"/>
              <a:t>See slides # 20- 22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1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apply to take your NREMT Cognitive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7 </a:t>
            </a:r>
            <a:r>
              <a:rPr lang="en-US" dirty="0" smtClean="0"/>
              <a:t>continued: </a:t>
            </a:r>
            <a:r>
              <a:rPr lang="en-US" dirty="0" smtClean="0">
                <a:solidFill>
                  <a:schemeClr val="bg1"/>
                </a:solidFill>
              </a:rPr>
              <a:t>EMT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OVER 18 y/o !!!!!</a:t>
            </a:r>
          </a:p>
          <a:p>
            <a:r>
              <a:rPr lang="en-US" b="1" u="sng" dirty="0" smtClean="0"/>
              <a:t>Choose this application if you will be over the age of 18 at the time of testing</a:t>
            </a:r>
          </a:p>
          <a:p>
            <a:r>
              <a:rPr lang="en-US" b="1" dirty="0" smtClean="0"/>
              <a:t>Personal </a:t>
            </a:r>
            <a:r>
              <a:rPr lang="en-US" b="1" dirty="0"/>
              <a:t>Information Summary </a:t>
            </a:r>
            <a:r>
              <a:rPr lang="en-US" dirty="0"/>
              <a:t>– Verify</a:t>
            </a:r>
          </a:p>
          <a:p>
            <a:r>
              <a:rPr lang="en-US" b="1" dirty="0"/>
              <a:t>NREMT Application Level – </a:t>
            </a:r>
            <a:endParaRPr lang="en-US" dirty="0"/>
          </a:p>
          <a:p>
            <a:pPr lvl="1"/>
            <a:r>
              <a:rPr lang="en-US" dirty="0" smtClean="0"/>
              <a:t>Select the </a:t>
            </a:r>
            <a:r>
              <a:rPr lang="en-US" b="1" i="1" dirty="0" smtClean="0"/>
              <a:t>EMT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apply to take your NREMT Cognitive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7 continued: </a:t>
            </a:r>
            <a:r>
              <a:rPr lang="en-US" b="1" dirty="0">
                <a:solidFill>
                  <a:schemeClr val="bg1"/>
                </a:solidFill>
              </a:rPr>
              <a:t>OVER 18 y/o !!!!!</a:t>
            </a:r>
          </a:p>
          <a:p>
            <a:r>
              <a:rPr lang="en-US" b="1" dirty="0" smtClean="0"/>
              <a:t>Application </a:t>
            </a:r>
            <a:r>
              <a:rPr lang="en-US" b="1" dirty="0"/>
              <a:t>Entry Requirements</a:t>
            </a:r>
          </a:p>
          <a:p>
            <a:pPr lvl="1"/>
            <a:r>
              <a:rPr lang="en-US" dirty="0" smtClean="0"/>
              <a:t>Read </a:t>
            </a:r>
            <a:r>
              <a:rPr lang="en-US" dirty="0"/>
              <a:t>the requirements</a:t>
            </a:r>
          </a:p>
          <a:p>
            <a:pPr lvl="1"/>
            <a:r>
              <a:rPr lang="en-US" dirty="0"/>
              <a:t>Check the box indicating that you have read and understand the entry requirement</a:t>
            </a:r>
            <a:endParaRPr lang="en-US" b="1" dirty="0"/>
          </a:p>
          <a:p>
            <a:r>
              <a:rPr lang="en-US" dirty="0"/>
              <a:t>Click </a:t>
            </a:r>
            <a:r>
              <a:rPr lang="en-US" b="1" i="1" dirty="0"/>
              <a:t>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9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apply to take your NREMT Cognitive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7 continued: </a:t>
            </a:r>
            <a:r>
              <a:rPr lang="en-US" b="1" dirty="0">
                <a:solidFill>
                  <a:schemeClr val="bg1"/>
                </a:solidFill>
              </a:rPr>
              <a:t>OVER 18 y/o </a:t>
            </a:r>
            <a:r>
              <a:rPr lang="en-US" b="1" dirty="0" smtClean="0">
                <a:solidFill>
                  <a:schemeClr val="bg1"/>
                </a:solidFill>
              </a:rPr>
              <a:t>!!!!!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51013"/>
            <a:ext cx="6553200" cy="448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9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apply to take your NREMT Cognitive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7 continued: </a:t>
            </a:r>
            <a:r>
              <a:rPr lang="en-US" b="1" dirty="0">
                <a:solidFill>
                  <a:schemeClr val="bg1"/>
                </a:solidFill>
              </a:rPr>
              <a:t>OVER 18 y/o !!!!!</a:t>
            </a:r>
          </a:p>
          <a:p>
            <a:r>
              <a:rPr lang="en-US" dirty="0" smtClean="0"/>
              <a:t>DO NOT select </a:t>
            </a:r>
            <a:r>
              <a:rPr lang="en-US" i="1" dirty="0" smtClean="0"/>
              <a:t>Enter NREMT on Refresher Course </a:t>
            </a:r>
            <a:r>
              <a:rPr lang="en-US" dirty="0" smtClean="0"/>
              <a:t>!</a:t>
            </a:r>
            <a:endParaRPr lang="en-US" i="1" dirty="0" smtClean="0"/>
          </a:p>
          <a:p>
            <a:r>
              <a:rPr lang="en-US" dirty="0" smtClean="0"/>
              <a:t>Enter</a:t>
            </a:r>
            <a:r>
              <a:rPr lang="en-US" i="1" dirty="0" smtClean="0"/>
              <a:t> </a:t>
            </a:r>
            <a:r>
              <a:rPr lang="en-US" dirty="0" smtClean="0"/>
              <a:t>your </a:t>
            </a:r>
            <a:r>
              <a:rPr lang="en-US" b="1" dirty="0" smtClean="0"/>
              <a:t>EMS Education Program</a:t>
            </a:r>
            <a:r>
              <a:rPr lang="en-US" dirty="0" smtClean="0"/>
              <a:t> information</a:t>
            </a:r>
          </a:p>
          <a:p>
            <a:r>
              <a:rPr lang="en-US" dirty="0" smtClean="0"/>
              <a:t>Make sure you select the correct program – </a:t>
            </a:r>
            <a:r>
              <a:rPr lang="en-US" i="1" dirty="0" smtClean="0"/>
              <a:t>special attention to MFRI students </a:t>
            </a:r>
            <a:r>
              <a:rPr lang="en-US" dirty="0" smtClean="0"/>
              <a:t>as there are multiple locations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9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apply to take your NREMT Cognitive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7 continued: </a:t>
            </a:r>
            <a:r>
              <a:rPr lang="en-US" b="1" dirty="0">
                <a:solidFill>
                  <a:schemeClr val="bg1"/>
                </a:solidFill>
              </a:rPr>
              <a:t>OVER 18 y/o </a:t>
            </a:r>
            <a:r>
              <a:rPr lang="en-US" b="1" dirty="0" smtClean="0">
                <a:solidFill>
                  <a:schemeClr val="bg1"/>
                </a:solidFill>
              </a:rPr>
              <a:t>!!!!!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/>
              <a:t>Read the affirmation statement</a:t>
            </a:r>
          </a:p>
          <a:p>
            <a:r>
              <a:rPr lang="en-US" dirty="0" smtClean="0"/>
              <a:t>Click </a:t>
            </a:r>
            <a:r>
              <a:rPr lang="en-US" b="1" i="1" dirty="0" smtClean="0"/>
              <a:t>Submit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3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 will cover: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create an account at NREMT</a:t>
            </a:r>
          </a:p>
          <a:p>
            <a:endParaRPr lang="en-US" dirty="0"/>
          </a:p>
          <a:p>
            <a:r>
              <a:rPr lang="en-US" dirty="0" smtClean="0"/>
              <a:t>How to apply for your NREMT EMT or EMR Cognitive Examination</a:t>
            </a:r>
          </a:p>
          <a:p>
            <a:endParaRPr lang="en-US" dirty="0"/>
          </a:p>
          <a:p>
            <a:r>
              <a:rPr lang="en-US" dirty="0" smtClean="0"/>
              <a:t>How to track your application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9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apply to take your NREMT Cognitive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7 continued: </a:t>
            </a:r>
            <a:r>
              <a:rPr lang="en-US" b="1" dirty="0" smtClean="0">
                <a:solidFill>
                  <a:srgbClr val="FF0000"/>
                </a:solidFill>
              </a:rPr>
              <a:t>EMT UNDER 18 y/o !!!!!</a:t>
            </a:r>
          </a:p>
          <a:p>
            <a:r>
              <a:rPr lang="en-US" b="1" u="sng" dirty="0" smtClean="0"/>
              <a:t>Choose this application if you will be under the age of 18 at time of testing</a:t>
            </a:r>
          </a:p>
          <a:p>
            <a:r>
              <a:rPr lang="en-US" b="1" dirty="0" smtClean="0"/>
              <a:t>Personal Information Summary </a:t>
            </a:r>
            <a:r>
              <a:rPr lang="en-US" dirty="0" smtClean="0"/>
              <a:t>– Verify</a:t>
            </a:r>
            <a:endParaRPr lang="en-US" dirty="0"/>
          </a:p>
          <a:p>
            <a:r>
              <a:rPr lang="en-US" b="1" dirty="0"/>
              <a:t>NREMT Application Level – </a:t>
            </a:r>
            <a:endParaRPr lang="en-US" dirty="0"/>
          </a:p>
          <a:p>
            <a:pPr lvl="1"/>
            <a:r>
              <a:rPr lang="en-US" dirty="0"/>
              <a:t>Select </a:t>
            </a:r>
            <a:r>
              <a:rPr lang="en-US" dirty="0" smtClean="0"/>
              <a:t>the </a:t>
            </a:r>
            <a:r>
              <a:rPr lang="en-US" b="1" i="1" dirty="0" smtClean="0"/>
              <a:t>Assessment </a:t>
            </a:r>
            <a:r>
              <a:rPr lang="en-US" b="1" i="1" dirty="0"/>
              <a:t>- </a:t>
            </a:r>
            <a:r>
              <a:rPr lang="en-US" b="1" i="1" dirty="0" smtClean="0"/>
              <a:t>EMT </a:t>
            </a:r>
            <a:r>
              <a:rPr lang="en-US" dirty="0" smtClean="0"/>
              <a:t>application</a:t>
            </a:r>
            <a:endParaRPr lang="en-US" dirty="0"/>
          </a:p>
          <a:p>
            <a:r>
              <a:rPr lang="en-US" dirty="0" smtClean="0"/>
              <a:t>Click </a:t>
            </a:r>
            <a:r>
              <a:rPr lang="en-US" b="1" i="1" dirty="0"/>
              <a:t>Next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7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apply to take your NREMT Cognitive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8: Finishing </a:t>
            </a:r>
            <a:r>
              <a:rPr lang="en-US" sz="3200" b="1" dirty="0" smtClean="0">
                <a:solidFill>
                  <a:srgbClr val="FF0000"/>
                </a:solidFill>
              </a:rPr>
              <a:t>UNDER </a:t>
            </a:r>
            <a:r>
              <a:rPr lang="en-US" sz="3200" b="1" dirty="0">
                <a:solidFill>
                  <a:srgbClr val="FF0000"/>
                </a:solidFill>
              </a:rPr>
              <a:t>18 y/o !!!!!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69" y="2229762"/>
            <a:ext cx="5800725" cy="462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6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apply to take your NREMT Cognitive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8 continued: </a:t>
            </a:r>
            <a:r>
              <a:rPr lang="en-US" b="1" dirty="0" smtClean="0">
                <a:solidFill>
                  <a:srgbClr val="FF0000"/>
                </a:solidFill>
              </a:rPr>
              <a:t>UNDER </a:t>
            </a:r>
            <a:r>
              <a:rPr lang="en-US" b="1" dirty="0">
                <a:solidFill>
                  <a:srgbClr val="FF0000"/>
                </a:solidFill>
              </a:rPr>
              <a:t>18 y/o </a:t>
            </a:r>
            <a:r>
              <a:rPr lang="en-US" b="1" dirty="0" smtClean="0">
                <a:solidFill>
                  <a:srgbClr val="FF0000"/>
                </a:solidFill>
              </a:rPr>
              <a:t>!!!!!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State Office </a:t>
            </a:r>
            <a:r>
              <a:rPr lang="en-US" dirty="0" smtClean="0"/>
              <a:t>-Select </a:t>
            </a:r>
            <a:r>
              <a:rPr lang="en-US" b="1" i="1" dirty="0" smtClean="0"/>
              <a:t>Maryland</a:t>
            </a:r>
            <a:r>
              <a:rPr lang="en-US" dirty="0" smtClean="0"/>
              <a:t> as your state office</a:t>
            </a:r>
          </a:p>
          <a:p>
            <a:r>
              <a:rPr lang="en-US" b="1" dirty="0" smtClean="0"/>
              <a:t>Reason to Test  </a:t>
            </a:r>
            <a:r>
              <a:rPr lang="en-US" dirty="0" smtClean="0"/>
              <a:t>- Select</a:t>
            </a:r>
            <a:r>
              <a:rPr lang="en-US" b="1" dirty="0" smtClean="0"/>
              <a:t> </a:t>
            </a:r>
            <a:r>
              <a:rPr lang="en-US" b="1" i="1" dirty="0" smtClean="0"/>
              <a:t>Under 18 years </a:t>
            </a:r>
            <a:r>
              <a:rPr lang="en-US" b="1" i="1" dirty="0"/>
              <a:t>o</a:t>
            </a:r>
            <a:r>
              <a:rPr lang="en-US" b="1" i="1" dirty="0" smtClean="0"/>
              <a:t>ld </a:t>
            </a:r>
            <a:endParaRPr lang="en-US" dirty="0" smtClean="0"/>
          </a:p>
          <a:p>
            <a:r>
              <a:rPr lang="en-US" b="1" dirty="0" smtClean="0"/>
              <a:t>Affirmation </a:t>
            </a:r>
            <a:r>
              <a:rPr lang="en-US" dirty="0" smtClean="0"/>
              <a:t> - Read the affirmation statement</a:t>
            </a:r>
          </a:p>
          <a:p>
            <a:r>
              <a:rPr lang="en-US" dirty="0" smtClean="0"/>
              <a:t>Click </a:t>
            </a:r>
            <a:r>
              <a:rPr lang="en-US" b="1" i="1" dirty="0" smtClean="0"/>
              <a:t>Submit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4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 </a:t>
            </a:r>
            <a:r>
              <a:rPr lang="en-US" dirty="0"/>
              <a:t>your application status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9: Tracking your status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324600" cy="50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roliveira\AppData\Local\Microsoft\Windows\Temporary Internet Files\Content.IE5\RHZ12THS\MC90043261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35703"/>
            <a:ext cx="1185105" cy="11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6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your application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 application process for NREMT testing involves multiple parts:</a:t>
            </a:r>
          </a:p>
          <a:p>
            <a:pPr lvl="1"/>
            <a:r>
              <a:rPr lang="en-US" dirty="0" smtClean="0"/>
              <a:t>NREMT will tract your application steps and issue your National Registry Authorization to Test (ATT) letter – when applicable</a:t>
            </a:r>
          </a:p>
          <a:p>
            <a:pPr lvl="1"/>
            <a:r>
              <a:rPr lang="en-US" dirty="0" smtClean="0"/>
              <a:t>Your teaching agency will verify your successful course completion. </a:t>
            </a:r>
            <a:r>
              <a:rPr lang="en-US" b="1" i="1" dirty="0" smtClean="0"/>
              <a:t>Under 18 y/o by MIEMSS</a:t>
            </a:r>
          </a:p>
          <a:p>
            <a:pPr lvl="1"/>
            <a:r>
              <a:rPr lang="en-US" dirty="0" smtClean="0"/>
              <a:t>MIEMSS will verify your successful practical (psychomotor) exam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4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contact your instructor/teaching agency</a:t>
            </a:r>
          </a:p>
          <a:p>
            <a:r>
              <a:rPr lang="en-US" dirty="0" smtClean="0"/>
              <a:t>You can contact NREMT</a:t>
            </a:r>
          </a:p>
          <a:p>
            <a:pPr lvl="1"/>
            <a:r>
              <a:rPr lang="en-US" dirty="0"/>
              <a:t>nremt.org</a:t>
            </a:r>
          </a:p>
          <a:p>
            <a:pPr lvl="1"/>
            <a:r>
              <a:rPr lang="en-US" dirty="0"/>
              <a:t>(614) 888-4484 </a:t>
            </a:r>
            <a:endParaRPr lang="en-US" dirty="0" smtClean="0"/>
          </a:p>
          <a:p>
            <a:r>
              <a:rPr lang="en-US" dirty="0" smtClean="0"/>
              <a:t>You can contact MIEMSS Office of Licensure &amp; Certification</a:t>
            </a:r>
          </a:p>
          <a:p>
            <a:pPr lvl="1"/>
            <a:r>
              <a:rPr lang="en-US" dirty="0" smtClean="0"/>
              <a:t>410-706-3666 or 800-762-7157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2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Payment</a:t>
            </a:r>
            <a:r>
              <a:rPr lang="en-US" dirty="0" smtClean="0"/>
              <a:t> – If you are affiliated with a Maryland EMS program your testing fee for the practical (psychomotor) and first cognitive attempt are covered.  </a:t>
            </a:r>
            <a:endParaRPr lang="en-US" dirty="0"/>
          </a:p>
          <a:p>
            <a:r>
              <a:rPr lang="en-US" dirty="0" smtClean="0"/>
              <a:t>If not affiliated</a:t>
            </a:r>
            <a:r>
              <a:rPr lang="en-US" smtClean="0"/>
              <a:t>, you will </a:t>
            </a:r>
            <a:r>
              <a:rPr lang="en-US" dirty="0" smtClean="0"/>
              <a:t>need to pay:</a:t>
            </a:r>
          </a:p>
          <a:p>
            <a:pPr lvl="1"/>
            <a:r>
              <a:rPr lang="en-US" dirty="0" smtClean="0"/>
              <a:t>MIEMSS $60 for the EMT practical </a:t>
            </a:r>
          </a:p>
          <a:p>
            <a:pPr lvl="1"/>
            <a:r>
              <a:rPr lang="en-US" dirty="0" smtClean="0"/>
              <a:t>NREMT for the cognitive	</a:t>
            </a:r>
          </a:p>
          <a:p>
            <a:pPr lvl="2"/>
            <a:r>
              <a:rPr lang="en-US" dirty="0" smtClean="0"/>
              <a:t>EMR $65</a:t>
            </a:r>
          </a:p>
          <a:p>
            <a:pPr lvl="2"/>
            <a:r>
              <a:rPr lang="en-US" dirty="0" smtClean="0"/>
              <a:t>EMT $70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7867" y="1752600"/>
            <a:ext cx="8229600" cy="437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Thank You</a:t>
            </a:r>
          </a:p>
          <a:p>
            <a:pPr marL="0" indent="0" algn="ctr">
              <a:buNone/>
            </a:pPr>
            <a:r>
              <a:rPr lang="en-US" sz="5400" dirty="0"/>
              <a:t>f</a:t>
            </a:r>
            <a:r>
              <a:rPr lang="en-US" sz="5400" dirty="0" smtClean="0"/>
              <a:t>or your interest in </a:t>
            </a:r>
          </a:p>
          <a:p>
            <a:pPr marL="0" indent="0" algn="ctr">
              <a:buNone/>
            </a:pPr>
            <a:r>
              <a:rPr lang="en-US" sz="5400" dirty="0" smtClean="0"/>
              <a:t>Maryland EMS!</a:t>
            </a:r>
            <a:endParaRPr lang="en-US" sz="54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7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create an account at NREMT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Open your web browser and type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www.nremt.org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REMT - National Registry of Emergency Medical Technicians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2737556"/>
            <a:ext cx="6120581" cy="411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5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create an account at NREMT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Click on </a:t>
            </a:r>
            <a:r>
              <a:rPr lang="en-US" b="1" i="1" dirty="0" smtClean="0">
                <a:solidFill>
                  <a:schemeClr val="bg2"/>
                </a:solidFill>
              </a:rPr>
              <a:t>Create New Account</a:t>
            </a:r>
            <a:endParaRPr lang="en-US" i="1" dirty="0"/>
          </a:p>
        </p:txBody>
      </p:sp>
      <p:pic>
        <p:nvPicPr>
          <p:cNvPr id="4" name="Picture 3" descr="NREMT - National Registry of Emergency Medical Technician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200"/>
            <a:ext cx="6858000" cy="4695940"/>
          </a:xfrm>
          <a:prstGeom prst="rect">
            <a:avLst/>
          </a:prstGeom>
        </p:spPr>
      </p:pic>
      <p:pic>
        <p:nvPicPr>
          <p:cNvPr id="1026" name="Picture 2" descr="C:\Users\roliveira\AppData\Local\Microsoft\Windows\Temporary Internet Files\Content.IE5\RHZ12THS\MC90043261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4" y="4419600"/>
            <a:ext cx="1185105" cy="11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create an account at NREMT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Fill in the requested information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98699"/>
            <a:ext cx="7207169" cy="435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create an account at NREMT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 continued:</a:t>
            </a:r>
          </a:p>
          <a:p>
            <a:r>
              <a:rPr lang="en-US" b="1" dirty="0" smtClean="0"/>
              <a:t>Account Information </a:t>
            </a:r>
            <a:r>
              <a:rPr lang="en-US" dirty="0" smtClean="0"/>
              <a:t>– Enter a Username and Password (write it down, you will need it again)</a:t>
            </a:r>
          </a:p>
          <a:p>
            <a:r>
              <a:rPr lang="en-US" b="1" dirty="0" smtClean="0"/>
              <a:t>Personal Information – </a:t>
            </a:r>
            <a:r>
              <a:rPr lang="en-US" dirty="0" smtClean="0"/>
              <a:t>Enter your First and Last name </a:t>
            </a:r>
          </a:p>
          <a:p>
            <a:r>
              <a:rPr lang="en-US" b="1" dirty="0" smtClean="0"/>
              <a:t>Contact Information – </a:t>
            </a:r>
            <a:r>
              <a:rPr lang="en-US" dirty="0" smtClean="0"/>
              <a:t>Enter a valid e-mail address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create an account at NREMT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 continued:</a:t>
            </a:r>
          </a:p>
          <a:p>
            <a:r>
              <a:rPr lang="en-US" b="1" dirty="0" smtClean="0"/>
              <a:t>Request User Roles </a:t>
            </a:r>
            <a:r>
              <a:rPr lang="en-US" dirty="0" smtClean="0"/>
              <a:t>– Check </a:t>
            </a:r>
            <a:r>
              <a:rPr lang="en-US" i="1" dirty="0" smtClean="0"/>
              <a:t>Applying to become nationally certified</a:t>
            </a:r>
            <a:r>
              <a:rPr lang="en-US" dirty="0" smtClean="0"/>
              <a:t> only!</a:t>
            </a:r>
          </a:p>
          <a:p>
            <a:r>
              <a:rPr lang="en-US" b="1" dirty="0" smtClean="0"/>
              <a:t>Security Question – </a:t>
            </a:r>
            <a:r>
              <a:rPr lang="en-US" dirty="0"/>
              <a:t>C</a:t>
            </a:r>
            <a:r>
              <a:rPr lang="en-US" dirty="0" smtClean="0"/>
              <a:t>omplete the three questions</a:t>
            </a:r>
          </a:p>
          <a:p>
            <a:r>
              <a:rPr lang="en-US" b="1" dirty="0" smtClean="0"/>
              <a:t>Submit </a:t>
            </a:r>
            <a:r>
              <a:rPr lang="en-US" dirty="0" smtClean="0"/>
              <a:t>your application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10200"/>
            <a:ext cx="56292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apply to take your NREMT Cognitive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4: Log into your NREMT account using your new Username and Password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6973358" cy="556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roliveira\AppData\Local\Microsoft\Windows\Temporary Internet Files\Content.IE5\RHZ12THS\MC90043261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4" y="3810000"/>
            <a:ext cx="1185105" cy="11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8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apply to take your NREMT Cognitive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Step 5: Demographic Information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66244"/>
            <a:ext cx="62674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roliveira\AppData\Local\Microsoft\Windows\Temporary Internet Files\Content.IE5\RHZ12THS\MC90043261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1185105" cy="11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2EA2-4271-4028-8850-9ED414EB31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2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889</Words>
  <Application>Microsoft Macintosh PowerPoint</Application>
  <PresentationFormat>On-screen Show (4:3)</PresentationFormat>
  <Paragraphs>141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  EMR &amp; EMT Students: How to Register for the NREMT Cognitive Exam   </vt:lpstr>
      <vt:lpstr>This presentation will cover:</vt:lpstr>
      <vt:lpstr>How to create an account at NREMT </vt:lpstr>
      <vt:lpstr>How to create an account at NREMT</vt:lpstr>
      <vt:lpstr>How to create an account at NREMT</vt:lpstr>
      <vt:lpstr>How to create an account at NREMT</vt:lpstr>
      <vt:lpstr>How to create an account at NREMT</vt:lpstr>
      <vt:lpstr>How to apply to take your NREMT Cognitive Examination</vt:lpstr>
      <vt:lpstr>How to apply to take your NREMT Cognitive Examination</vt:lpstr>
      <vt:lpstr>How to apply to take your NREMT Cognitive Examination</vt:lpstr>
      <vt:lpstr>How to apply to take your NREMT Cognitive Examination</vt:lpstr>
      <vt:lpstr>How to apply to take your NREMT Cognitive Examination</vt:lpstr>
      <vt:lpstr>How to apply to take your NREMT Cognitive Examination</vt:lpstr>
      <vt:lpstr>How to apply to take your NREMT Cognitive Examination</vt:lpstr>
      <vt:lpstr>How to apply to take your NREMT Cognitive Examination</vt:lpstr>
      <vt:lpstr>How to apply to take your NREMT Cognitive Examination</vt:lpstr>
      <vt:lpstr>How to apply to take your NREMT Cognitive Examination</vt:lpstr>
      <vt:lpstr>How to apply to take your NREMT Cognitive Examination</vt:lpstr>
      <vt:lpstr>How to apply to take your NREMT Cognitive Examination</vt:lpstr>
      <vt:lpstr>How to apply to take your NREMT Cognitive Examination</vt:lpstr>
      <vt:lpstr>How to apply to take your NREMT Cognitive Examination</vt:lpstr>
      <vt:lpstr>How to apply to take your NREMT Cognitive Examination</vt:lpstr>
      <vt:lpstr>Track your application status </vt:lpstr>
      <vt:lpstr>Track your application status</vt:lpstr>
      <vt:lpstr>Need Help ?</vt:lpstr>
      <vt:lpstr>Additional information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Students: How to Register for the NREMT Cognitive Exam</dc:title>
  <dc:creator>Rae Oliveira</dc:creator>
  <cp:lastModifiedBy>Gail Kosta</cp:lastModifiedBy>
  <cp:revision>44</cp:revision>
  <dcterms:created xsi:type="dcterms:W3CDTF">2014-09-02T17:25:19Z</dcterms:created>
  <dcterms:modified xsi:type="dcterms:W3CDTF">2015-07-21T12:12:03Z</dcterms:modified>
</cp:coreProperties>
</file>